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8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3"/>
  </p:notesMasterIdLst>
  <p:sldIdLst>
    <p:sldId id="394" r:id="rId3"/>
    <p:sldId id="399" r:id="rId4"/>
    <p:sldId id="273" r:id="rId5"/>
    <p:sldId id="274" r:id="rId6"/>
    <p:sldId id="275" r:id="rId7"/>
    <p:sldId id="282" r:id="rId8"/>
    <p:sldId id="317" r:id="rId9"/>
    <p:sldId id="400" r:id="rId10"/>
    <p:sldId id="367" r:id="rId11"/>
    <p:sldId id="401" r:id="rId12"/>
  </p:sldIdLst>
  <p:sldSz cx="18288000" cy="102854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Title" id="{A4B3CB7A-03FA-470D-A59F-40DC950A61A6}">
          <p14:sldIdLst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</p14:sldIdLst>
        </p14:section>
        <p14:section name="Introduction" id="{F8EE98D8-7BD6-4714-8C18-070B2256955E}">
          <p14:sldIdLst>
            <p14:sldId id="271"/>
            <p14:sldId id="273"/>
            <p14:sldId id="274"/>
            <p14:sldId id="275"/>
            <p14:sldId id="276"/>
            <p14:sldId id="278"/>
          </p14:sldIdLst>
        </p14:section>
        <p14:section name="About us" id="{96A9CC7C-C929-4F14-B895-F78E69EE5E65}">
          <p14:sldIdLst>
            <p14:sldId id="277"/>
            <p14:sldId id="264"/>
            <p14:sldId id="261"/>
            <p14:sldId id="279"/>
            <p14:sldId id="262"/>
            <p14:sldId id="266"/>
            <p14:sldId id="272"/>
            <p14:sldId id="280"/>
            <p14:sldId id="316"/>
            <p14:sldId id="319"/>
            <p14:sldId id="281"/>
            <p14:sldId id="282"/>
            <p14:sldId id="284"/>
            <p14:sldId id="263"/>
            <p14:sldId id="287"/>
            <p14:sldId id="288"/>
            <p14:sldId id="298"/>
            <p14:sldId id="382"/>
            <p14:sldId id="290"/>
            <p14:sldId id="291"/>
            <p14:sldId id="292"/>
            <p14:sldId id="293"/>
          </p14:sldIdLst>
        </p14:section>
        <p14:section name="Portfolio" id="{745EECBD-20A3-4821-9205-1B18D72EF7B2}">
          <p14:sldIdLst>
            <p14:sldId id="294"/>
            <p14:sldId id="267"/>
            <p14:sldId id="295"/>
            <p14:sldId id="317"/>
            <p14:sldId id="300"/>
            <p14:sldId id="296"/>
            <p14:sldId id="301"/>
            <p14:sldId id="303"/>
            <p14:sldId id="305"/>
            <p14:sldId id="329"/>
            <p14:sldId id="304"/>
            <p14:sldId id="307"/>
            <p14:sldId id="306"/>
            <p14:sldId id="297"/>
            <p14:sldId id="299"/>
            <p14:sldId id="308"/>
            <p14:sldId id="309"/>
            <p14:sldId id="310"/>
            <p14:sldId id="311"/>
            <p14:sldId id="312"/>
            <p14:sldId id="313"/>
            <p14:sldId id="315"/>
            <p14:sldId id="314"/>
            <p14:sldId id="320"/>
          </p14:sldIdLst>
        </p14:section>
        <p14:section name="Proposal" id="{10875A89-F6F7-4D02-A1A9-8D3AEFFD89C1}">
          <p14:sldIdLst>
            <p14:sldId id="321"/>
            <p14:sldId id="322"/>
            <p14:sldId id="323"/>
            <p14:sldId id="324"/>
            <p14:sldId id="330"/>
            <p14:sldId id="325"/>
            <p14:sldId id="327"/>
            <p14:sldId id="386"/>
            <p14:sldId id="389"/>
            <p14:sldId id="332"/>
            <p14:sldId id="333"/>
            <p14:sldId id="334"/>
            <p14:sldId id="335"/>
            <p14:sldId id="336"/>
            <p14:sldId id="337"/>
            <p14:sldId id="338"/>
            <p14:sldId id="331"/>
            <p14:sldId id="328"/>
            <p14:sldId id="339"/>
            <p14:sldId id="340"/>
            <p14:sldId id="379"/>
            <p14:sldId id="377"/>
            <p14:sldId id="341"/>
            <p14:sldId id="344"/>
            <p14:sldId id="345"/>
            <p14:sldId id="349"/>
            <p14:sldId id="347"/>
            <p14:sldId id="348"/>
            <p14:sldId id="265"/>
            <p14:sldId id="371"/>
          </p14:sldIdLst>
        </p14:section>
        <p14:section name="Analysis" id="{A52ECE30-712A-4A6A-ADF2-A6A1A92322AE}">
          <p14:sldIdLst>
            <p14:sldId id="350"/>
            <p14:sldId id="351"/>
            <p14:sldId id="352"/>
            <p14:sldId id="353"/>
            <p14:sldId id="355"/>
            <p14:sldId id="360"/>
            <p14:sldId id="364"/>
            <p14:sldId id="357"/>
            <p14:sldId id="363"/>
            <p14:sldId id="359"/>
            <p14:sldId id="383"/>
            <p14:sldId id="366"/>
            <p14:sldId id="354"/>
            <p14:sldId id="361"/>
            <p14:sldId id="362"/>
            <p14:sldId id="385"/>
            <p14:sldId id="365"/>
            <p14:sldId id="367"/>
            <p14:sldId id="369"/>
            <p14:sldId id="368"/>
            <p14:sldId id="372"/>
            <p14:sldId id="375"/>
            <p14:sldId id="373"/>
            <p14:sldId id="37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 showGuides="1">
      <p:cViewPr varScale="1">
        <p:scale>
          <a:sx n="49" d="100"/>
          <a:sy n="49" d="100"/>
        </p:scale>
        <p:origin x="-600" y="-90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B214B700-E454-4935-A6FA-FD6D01281268}" type="datetimeFigureOut">
              <a:rPr kumimoji="1" lang="ja-JP" altLang="en-US" smtClean="0"/>
              <a:pPr/>
              <a:t>2020/3/2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9BF180D7-54DB-4F7F-AE75-6A189328228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639940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685754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1371509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2057263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2743017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3428771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4114526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4800280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5486034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3100" y="3349172"/>
            <a:ext cx="5854700" cy="2277311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8039100" y="1"/>
            <a:ext cx="0" cy="5422899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280401" y="4725988"/>
            <a:ext cx="6984999" cy="36576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5280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398588"/>
            <a:ext cx="18288000" cy="374332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626600" y="5689600"/>
            <a:ext cx="5638800" cy="2693987"/>
          </a:xfrm>
        </p:spPr>
        <p:txBody>
          <a:bodyPr anchor="b"/>
          <a:lstStyle>
            <a:lvl1pPr marL="0" indent="0" algn="l"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3359151"/>
            <a:ext cx="6121400" cy="5113336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266168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541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4387808"/>
            <a:ext cx="15481300" cy="1357396"/>
          </a:xfrm>
        </p:spPr>
        <p:txBody>
          <a:bodyPr anchor="b">
            <a:normAutofit/>
          </a:bodyPr>
          <a:lstStyle>
            <a:lvl1pPr algn="ctr">
              <a:defRPr sz="8000" spc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022601" y="5701355"/>
            <a:ext cx="12242799" cy="4454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022601" y="8264769"/>
            <a:ext cx="12242799" cy="1565031"/>
          </a:xfrm>
        </p:spPr>
        <p:txBody>
          <a:bodyPr anchor="b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656632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6521202" y="2519910"/>
            <a:ext cx="5245593" cy="5245593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9" hasCustomPrompt="1"/>
          </p:nvPr>
        </p:nvSpPr>
        <p:spPr>
          <a:xfrm rot="18900000">
            <a:off x="6929427" y="2928011"/>
            <a:ext cx="4429145" cy="4429145"/>
          </a:xfrm>
          <a:solidFill>
            <a:schemeClr val="tx1"/>
          </a:solidFill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934583" y="3505200"/>
            <a:ext cx="4418834" cy="1636712"/>
          </a:xfrm>
        </p:spPr>
        <p:txBody>
          <a:bodyPr anchor="b">
            <a:normAutofit/>
          </a:bodyPr>
          <a:lstStyle>
            <a:lvl1pPr algn="ctr">
              <a:defRPr sz="4800" spc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934584" y="5207908"/>
            <a:ext cx="4418834" cy="964291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891044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541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1943100" y="2787283"/>
            <a:ext cx="4709258" cy="4709258"/>
          </a:xfrm>
          <a:solidFill>
            <a:schemeClr val="tx1">
              <a:alpha val="20000"/>
            </a:schemeClr>
          </a:solidFill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9" hasCustomPrompt="1"/>
          </p:nvPr>
        </p:nvSpPr>
        <p:spPr>
          <a:xfrm rot="18900000">
            <a:off x="2309586" y="3153769"/>
            <a:ext cx="3976287" cy="3976287"/>
          </a:xfrm>
          <a:solidFill>
            <a:schemeClr val="bg1">
              <a:alpha val="20000"/>
            </a:schemeClr>
          </a:solidFill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309586" y="3632741"/>
            <a:ext cx="3976287" cy="3018343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87233317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541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11635642" y="2787283"/>
            <a:ext cx="4709258" cy="4709258"/>
          </a:xfrm>
          <a:solidFill>
            <a:schemeClr val="tx1">
              <a:alpha val="20000"/>
            </a:schemeClr>
          </a:solidFill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9" hasCustomPrompt="1"/>
          </p:nvPr>
        </p:nvSpPr>
        <p:spPr>
          <a:xfrm rot="18900000">
            <a:off x="12002128" y="3153769"/>
            <a:ext cx="3976287" cy="3976287"/>
          </a:xfrm>
          <a:solidFill>
            <a:schemeClr val="bg1">
              <a:alpha val="20000"/>
            </a:schemeClr>
          </a:solidFill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2002128" y="3632741"/>
            <a:ext cx="3976287" cy="3018343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050927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541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3842259"/>
            <a:ext cx="5708650" cy="259930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175999" y="3457056"/>
            <a:ext cx="5708651" cy="3371302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408602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541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143999" y="1317399"/>
            <a:ext cx="7740651" cy="1861230"/>
          </a:xfrm>
        </p:spPr>
        <p:txBody>
          <a:bodyPr anchor="b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1" y="3178629"/>
            <a:ext cx="7740650" cy="1963284"/>
          </a:xfrm>
        </p:spPr>
        <p:txBody>
          <a:bodyPr anchor="t"/>
          <a:lstStyle>
            <a:lvl1pPr marL="0" indent="0" algn="r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8816374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541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0" y="0"/>
            <a:ext cx="8810171" cy="10285413"/>
          </a:xfrm>
          <a:gradFill flip="none" rotWithShape="1">
            <a:gsLst>
              <a:gs pos="0">
                <a:srgbClr val="000000">
                  <a:alpha val="5000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403349" y="1433513"/>
            <a:ext cx="8437337" cy="2811809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22400" y="4514087"/>
            <a:ext cx="5355772" cy="2975283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146967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541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-7" y="5416061"/>
            <a:ext cx="18288001" cy="4869347"/>
          </a:xfr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6664834"/>
            <a:ext cx="12242800" cy="2187066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1213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and 3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514191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03350" y="6633035"/>
            <a:ext cx="4207741" cy="224433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403350" y="5973799"/>
            <a:ext cx="4207741" cy="58624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040129" y="6633035"/>
            <a:ext cx="4207741" cy="224433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040129" y="5973799"/>
            <a:ext cx="4207741" cy="58624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2676909" y="6633035"/>
            <a:ext cx="4207741" cy="224433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2676909" y="5973799"/>
            <a:ext cx="4207741" cy="58624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943100" y="3784517"/>
            <a:ext cx="14401800" cy="135739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41996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wide images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398588"/>
            <a:ext cx="9144000" cy="374332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144000" y="5134043"/>
            <a:ext cx="9144000" cy="374332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017250" y="2115628"/>
            <a:ext cx="5184775" cy="2244333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943100" y="5556343"/>
            <a:ext cx="5175250" cy="2917639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23332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3270250"/>
            <a:ext cx="7127874" cy="374332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44000" y="3020365"/>
            <a:ext cx="7221904" cy="1141412"/>
          </a:xfrm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0" y="5046325"/>
            <a:ext cx="7221904" cy="1968837"/>
          </a:xfrm>
        </p:spPr>
        <p:txBody>
          <a:bodyPr anchor="b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0" y="4040309"/>
            <a:ext cx="7221904" cy="701273"/>
          </a:xfrm>
        </p:spPr>
        <p:txBody>
          <a:bodyPr anchor="t">
            <a:normAutofit/>
          </a:bodyPr>
          <a:lstStyle>
            <a:lvl1pPr marL="0" indent="0" algn="just">
              <a:lnSpc>
                <a:spcPct val="13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65649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588"/>
            <a:ext cx="6510634" cy="10286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022600" y="2550707"/>
            <a:ext cx="5184774" cy="5184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44000" y="2393352"/>
            <a:ext cx="6121400" cy="1911022"/>
          </a:xfrm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0" y="6184589"/>
            <a:ext cx="6121400" cy="1551621"/>
          </a:xfrm>
        </p:spPr>
        <p:txBody>
          <a:bodyPr anchor="b"/>
          <a:lstStyle>
            <a:lvl1pPr marL="285750" indent="-285750" algn="just">
              <a:spcBef>
                <a:spcPts val="0"/>
              </a:spcBef>
              <a:buFont typeface="Wingdings" panose="05000000000000000000" pitchFamily="2" charset="2"/>
              <a:buChar char="l"/>
              <a:defRPr>
                <a:solidFill>
                  <a:schemeClr val="accent4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0" y="4404471"/>
            <a:ext cx="6121400" cy="1565410"/>
          </a:xfrm>
        </p:spPr>
        <p:txBody>
          <a:bodyPr anchor="t"/>
          <a:lstStyle>
            <a:lvl1pPr marL="285750" indent="-285750" algn="just">
              <a:spcBef>
                <a:spcPts val="0"/>
              </a:spcBef>
              <a:buFont typeface="Wingdings" panose="05000000000000000000" pitchFamily="2" charset="2"/>
              <a:buChar char="l"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34827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03350" y="0"/>
            <a:ext cx="5724525" cy="1028541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915204" y="2769697"/>
            <a:ext cx="7431650" cy="2277311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022080" y="5141913"/>
            <a:ext cx="926592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934254" y="5360988"/>
            <a:ext cx="743165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80537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-794"/>
            <a:ext cx="5231423" cy="1028541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347442" y="2730374"/>
            <a:ext cx="4537208" cy="4823078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231423" y="-1588"/>
            <a:ext cx="6510634" cy="10286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27603" y="4199298"/>
            <a:ext cx="4718273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127603" y="3483427"/>
            <a:ext cx="4718273" cy="637117"/>
          </a:xfrm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43104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160125" y="0"/>
            <a:ext cx="5724525" cy="1028541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1398589"/>
            <a:ext cx="7431650" cy="364842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14" name="Straight Connector 13"/>
          <p:cNvCxnSpPr>
            <a:endCxn id="11" idx="1"/>
          </p:cNvCxnSpPr>
          <p:nvPr userDrawn="1"/>
        </p:nvCxnSpPr>
        <p:spPr>
          <a:xfrm>
            <a:off x="1517651" y="5141913"/>
            <a:ext cx="9642474" cy="794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22400" y="5360988"/>
            <a:ext cx="743165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8107" y="9616425"/>
            <a:ext cx="6781800" cy="54760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8107" y="8877368"/>
            <a:ext cx="1219200" cy="1012858"/>
          </a:xfrm>
        </p:spPr>
        <p:txBody>
          <a:bodyPr/>
          <a:lstStyle>
            <a:lvl1pPr algn="l">
              <a:defRPr/>
            </a:lvl1pPr>
          </a:lstStyle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45947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056577" y="-794"/>
            <a:ext cx="5231423" cy="1028541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3633535"/>
            <a:ext cx="4525280" cy="3018343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545943" y="-1588"/>
            <a:ext cx="6510634" cy="10286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56073" y="4030847"/>
            <a:ext cx="4690375" cy="3264171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456073" y="3314976"/>
            <a:ext cx="4690375" cy="637117"/>
          </a:xfrm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8107" y="9616425"/>
            <a:ext cx="6087836" cy="54760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8107" y="8877368"/>
            <a:ext cx="1219200" cy="1012858"/>
          </a:xfrm>
        </p:spPr>
        <p:txBody>
          <a:bodyPr/>
          <a:lstStyle>
            <a:lvl1pPr algn="l">
              <a:defRPr/>
            </a:lvl1pPr>
          </a:lstStyle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05866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056577" y="-794"/>
            <a:ext cx="5231423" cy="1028541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3633535"/>
            <a:ext cx="4525280" cy="3018343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545943" y="-1588"/>
            <a:ext cx="6510634" cy="10286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56073" y="2929222"/>
            <a:ext cx="4690375" cy="2172474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456073" y="2206169"/>
            <a:ext cx="4690375" cy="644299"/>
          </a:xfrm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8107" y="9616425"/>
            <a:ext cx="6087836" cy="54760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8107" y="8877368"/>
            <a:ext cx="1219200" cy="1012858"/>
          </a:xfrm>
        </p:spPr>
        <p:txBody>
          <a:bodyPr/>
          <a:lstStyle>
            <a:lvl1pPr algn="l">
              <a:defRPr/>
            </a:lvl1pPr>
          </a:lstStyle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456073" y="6212852"/>
            <a:ext cx="4690375" cy="2172474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456073" y="5489799"/>
            <a:ext cx="4690375" cy="644299"/>
          </a:xfrm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5128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3740262"/>
            <a:ext cx="12242800" cy="1232839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022601" y="5141912"/>
            <a:ext cx="12242800" cy="3241675"/>
          </a:xfrm>
        </p:spPr>
        <p:txBody>
          <a:bodyPr anchor="t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34330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lo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-1588"/>
            <a:ext cx="6510634" cy="10286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88286" y="3633535"/>
            <a:ext cx="5334063" cy="3018343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895771" y="1433513"/>
            <a:ext cx="8988878" cy="37084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794171" y="5565640"/>
            <a:ext cx="9202058" cy="3311728"/>
          </a:xfrm>
        </p:spPr>
        <p:txBody>
          <a:bodyPr numCol="1" spcCol="540000"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25840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-1588"/>
            <a:ext cx="6510634" cy="10286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88286" y="3633535"/>
            <a:ext cx="5334063" cy="3018343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9144000" y="1433513"/>
            <a:ext cx="1052493" cy="1052493"/>
            <a:chOff x="9144000" y="1433513"/>
            <a:chExt cx="1408161" cy="1408161"/>
          </a:xfrm>
        </p:grpSpPr>
        <p:sp>
          <p:nvSpPr>
            <p:cNvPr id="7" name="Rectangle 6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306619" y="1504594"/>
            <a:ext cx="724962" cy="91033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0389421" y="2003053"/>
            <a:ext cx="4875979" cy="337024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0389421" y="1433513"/>
            <a:ext cx="4875979" cy="604071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9144000" y="3026857"/>
            <a:ext cx="1052493" cy="1052493"/>
            <a:chOff x="9144000" y="1433513"/>
            <a:chExt cx="1408161" cy="1408161"/>
          </a:xfrm>
        </p:grpSpPr>
        <p:sp>
          <p:nvSpPr>
            <p:cNvPr id="14" name="Rectangle 13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9306619" y="3097938"/>
            <a:ext cx="724962" cy="91033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0389421" y="3596397"/>
            <a:ext cx="4875979" cy="337024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0389421" y="3026857"/>
            <a:ext cx="4875979" cy="604071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9144000" y="4620200"/>
            <a:ext cx="1052493" cy="1052493"/>
            <a:chOff x="9144000" y="1433513"/>
            <a:chExt cx="1408161" cy="1408161"/>
          </a:xfrm>
        </p:grpSpPr>
        <p:sp>
          <p:nvSpPr>
            <p:cNvPr id="20" name="Rectangle 19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9306619" y="4691281"/>
            <a:ext cx="724962" cy="91033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0389421" y="5189740"/>
            <a:ext cx="4875979" cy="337024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0389421" y="4620200"/>
            <a:ext cx="4875979" cy="604071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9144000" y="6213543"/>
            <a:ext cx="1052493" cy="1052493"/>
            <a:chOff x="9144000" y="1433513"/>
            <a:chExt cx="1408161" cy="1408161"/>
          </a:xfrm>
        </p:grpSpPr>
        <p:sp>
          <p:nvSpPr>
            <p:cNvPr id="26" name="Rectangle 25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8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9306619" y="6284624"/>
            <a:ext cx="724962" cy="91033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0389421" y="6783083"/>
            <a:ext cx="4875979" cy="337024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0389421" y="6213543"/>
            <a:ext cx="4875979" cy="604071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9144000" y="7806887"/>
            <a:ext cx="1052493" cy="1052493"/>
            <a:chOff x="9144000" y="1433513"/>
            <a:chExt cx="1408161" cy="1408161"/>
          </a:xfrm>
        </p:grpSpPr>
        <p:sp>
          <p:nvSpPr>
            <p:cNvPr id="32" name="Rectangle 31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4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9306619" y="7877968"/>
            <a:ext cx="724962" cy="91033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10389421" y="8376427"/>
            <a:ext cx="4875979" cy="337024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0389421" y="7806887"/>
            <a:ext cx="4875979" cy="604071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79708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-1588"/>
            <a:ext cx="6510634" cy="10286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88286" y="3633535"/>
            <a:ext cx="5334063" cy="3018343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673979" y="3025884"/>
            <a:ext cx="1052493" cy="1052493"/>
            <a:chOff x="9144000" y="1433513"/>
            <a:chExt cx="1408161" cy="1408161"/>
          </a:xfrm>
        </p:grpSpPr>
        <p:sp>
          <p:nvSpPr>
            <p:cNvPr id="7" name="Rectangle 6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836598" y="3096965"/>
            <a:ext cx="724962" cy="91033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919401" y="3595424"/>
            <a:ext cx="3127722" cy="337024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8919401" y="3025884"/>
            <a:ext cx="3127722" cy="604071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7673979" y="4619228"/>
            <a:ext cx="1052493" cy="1052493"/>
            <a:chOff x="9144000" y="1433513"/>
            <a:chExt cx="1408161" cy="1408161"/>
          </a:xfrm>
        </p:grpSpPr>
        <p:sp>
          <p:nvSpPr>
            <p:cNvPr id="14" name="Rectangle 13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836598" y="4690309"/>
            <a:ext cx="724962" cy="91033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919401" y="5188768"/>
            <a:ext cx="3127722" cy="337024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919401" y="4619228"/>
            <a:ext cx="3127722" cy="604071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7673979" y="6212571"/>
            <a:ext cx="1052493" cy="1052493"/>
            <a:chOff x="9144000" y="1433513"/>
            <a:chExt cx="1408161" cy="1408161"/>
          </a:xfrm>
        </p:grpSpPr>
        <p:sp>
          <p:nvSpPr>
            <p:cNvPr id="20" name="Rectangle 19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7836598" y="6283652"/>
            <a:ext cx="724962" cy="91033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919401" y="6782111"/>
            <a:ext cx="3127722" cy="337024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8919401" y="6212571"/>
            <a:ext cx="3127722" cy="604071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12511506" y="3025884"/>
            <a:ext cx="1052493" cy="1052493"/>
            <a:chOff x="9144000" y="1433513"/>
            <a:chExt cx="1408161" cy="1408161"/>
          </a:xfrm>
        </p:grpSpPr>
        <p:sp>
          <p:nvSpPr>
            <p:cNvPr id="38" name="Rectangle 37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2674125" y="3096965"/>
            <a:ext cx="724962" cy="91033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3756928" y="3595424"/>
            <a:ext cx="3127722" cy="337024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3756928" y="3025884"/>
            <a:ext cx="3127722" cy="604071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43" name="Group 42"/>
          <p:cNvGrpSpPr/>
          <p:nvPr userDrawn="1"/>
        </p:nvGrpSpPr>
        <p:grpSpPr>
          <a:xfrm>
            <a:off x="12511506" y="4619228"/>
            <a:ext cx="1052493" cy="1052493"/>
            <a:chOff x="9144000" y="1433513"/>
            <a:chExt cx="1408161" cy="1408161"/>
          </a:xfrm>
        </p:grpSpPr>
        <p:sp>
          <p:nvSpPr>
            <p:cNvPr id="44" name="Rectangle 43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6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2674125" y="4690309"/>
            <a:ext cx="724962" cy="91033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13756928" y="5188768"/>
            <a:ext cx="3127722" cy="337024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3756928" y="4619228"/>
            <a:ext cx="3127722" cy="604071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49" name="Group 48"/>
          <p:cNvGrpSpPr/>
          <p:nvPr userDrawn="1"/>
        </p:nvGrpSpPr>
        <p:grpSpPr>
          <a:xfrm>
            <a:off x="12511506" y="6212571"/>
            <a:ext cx="1052493" cy="1052493"/>
            <a:chOff x="9144000" y="1433513"/>
            <a:chExt cx="1408161" cy="1408161"/>
          </a:xfrm>
        </p:grpSpPr>
        <p:sp>
          <p:nvSpPr>
            <p:cNvPr id="50" name="Rectangle 49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2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12674125" y="6283652"/>
            <a:ext cx="724962" cy="91033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13756928" y="6782111"/>
            <a:ext cx="3127722" cy="337024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13756928" y="6212571"/>
            <a:ext cx="3127722" cy="604071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560500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-1588"/>
            <a:ext cx="9144000" cy="10286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403870" y="2086656"/>
            <a:ext cx="6100016" cy="6110513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1169649" y="4034971"/>
            <a:ext cx="5175251" cy="3051630"/>
          </a:xfrm>
        </p:spPr>
        <p:txBody>
          <a:bodyPr numCol="1" spcCol="540000"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1169650" y="2719235"/>
            <a:ext cx="5175250" cy="1146681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7500988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-1588"/>
            <a:ext cx="9144000" cy="10286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403870" y="2086656"/>
            <a:ext cx="6100016" cy="6110513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1169649" y="2918733"/>
            <a:ext cx="5175251" cy="2107520"/>
          </a:xfrm>
        </p:spPr>
        <p:txBody>
          <a:bodyPr numCol="1" spcCol="540000"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1169650" y="2154012"/>
            <a:ext cx="5175250" cy="59566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11169649" y="5973990"/>
            <a:ext cx="5175251" cy="2107520"/>
          </a:xfrm>
        </p:spPr>
        <p:txBody>
          <a:bodyPr numCol="1" spcCol="540000"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1169650" y="5209269"/>
            <a:ext cx="5175250" cy="59566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4716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03350" y="-1"/>
            <a:ext cx="5724525" cy="1028541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144000" y="2292005"/>
            <a:ext cx="7740650" cy="1141412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0" y="4435579"/>
            <a:ext cx="7221904" cy="2496721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0" y="3311949"/>
            <a:ext cx="7740650" cy="701273"/>
          </a:xfrm>
        </p:spPr>
        <p:txBody>
          <a:bodyPr anchor="t">
            <a:normAutofit/>
          </a:bodyPr>
          <a:lstStyle>
            <a:lvl1pPr marL="0" indent="0" algn="just">
              <a:lnSpc>
                <a:spcPct val="130000"/>
              </a:lnSpc>
              <a:spcBef>
                <a:spcPts val="0"/>
              </a:spcBef>
              <a:buFontTx/>
              <a:buNone/>
              <a:defRPr sz="2800">
                <a:solidFill>
                  <a:schemeClr val="bg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9225281" y="4163666"/>
            <a:ext cx="9062719" cy="3856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0" y="7086600"/>
            <a:ext cx="7221904" cy="1800225"/>
          </a:xfrm>
        </p:spPr>
        <p:txBody>
          <a:bodyPr anchor="b">
            <a:normAutofit/>
          </a:bodyPr>
          <a:lstStyle>
            <a:lvl1pPr marL="285750" indent="-285750" algn="just">
              <a:spcBef>
                <a:spcPts val="0"/>
              </a:spcBef>
              <a:buFont typeface="Wingdings" panose="05000000000000000000" pitchFamily="2" charset="2"/>
              <a:buChar char="l"/>
              <a:defRPr sz="1400">
                <a:solidFill>
                  <a:schemeClr val="bg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40161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160124" y="-1"/>
            <a:ext cx="5724525" cy="1028541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8107" y="9616425"/>
            <a:ext cx="6087836" cy="54760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8107" y="8877368"/>
            <a:ext cx="1219200" cy="1012858"/>
          </a:xfrm>
        </p:spPr>
        <p:txBody>
          <a:bodyPr/>
          <a:lstStyle>
            <a:lvl1pPr algn="l">
              <a:defRPr/>
            </a:lvl1pPr>
          </a:lstStyle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1398588"/>
            <a:ext cx="7740650" cy="1141412"/>
          </a:xfrm>
        </p:spPr>
        <p:txBody>
          <a:bodyPr anchor="t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03350" y="6155103"/>
            <a:ext cx="7221904" cy="2496721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403350" y="4061731"/>
            <a:ext cx="7221904" cy="2024765"/>
          </a:xfrm>
        </p:spPr>
        <p:txBody>
          <a:bodyPr anchor="b">
            <a:norm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403350" y="2257867"/>
            <a:ext cx="7740650" cy="839263"/>
          </a:xfrm>
        </p:spPr>
        <p:txBody>
          <a:bodyPr anchor="t">
            <a:noAutofit/>
          </a:bodyPr>
          <a:lstStyle>
            <a:lvl1pPr marL="0" indent="0" algn="just">
              <a:lnSpc>
                <a:spcPct val="130000"/>
              </a:lnSpc>
              <a:spcBef>
                <a:spcPts val="0"/>
              </a:spcBef>
              <a:buFontTx/>
              <a:buNone/>
              <a:defRPr sz="36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28072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1250122"/>
            <a:ext cx="12242800" cy="104290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118157" y="3125257"/>
            <a:ext cx="2778125" cy="27781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03350" y="7097212"/>
            <a:ext cx="4207741" cy="1789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403350" y="5987867"/>
            <a:ext cx="4207741" cy="58624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022601" y="2293030"/>
            <a:ext cx="12242800" cy="440459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754936" y="3125257"/>
            <a:ext cx="2778125" cy="27781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040129" y="7097212"/>
            <a:ext cx="4207741" cy="1789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7040129" y="5987867"/>
            <a:ext cx="4207741" cy="58624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13391716" y="3125257"/>
            <a:ext cx="2778125" cy="27781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2676909" y="7097212"/>
            <a:ext cx="4207741" cy="1789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2676909" y="5987867"/>
            <a:ext cx="4207741" cy="58624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403350" y="6612349"/>
            <a:ext cx="4207741" cy="44045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7040129" y="6612349"/>
            <a:ext cx="4207741" cy="44045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2676909" y="6612349"/>
            <a:ext cx="4207741" cy="44045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60026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754936" y="2244472"/>
            <a:ext cx="2778125" cy="27781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040129" y="6216427"/>
            <a:ext cx="4207741" cy="1789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7040129" y="5107082"/>
            <a:ext cx="4207741" cy="58624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13391716" y="2244472"/>
            <a:ext cx="2778125" cy="27781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2676909" y="6216427"/>
            <a:ext cx="4207741" cy="1789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2676909" y="5107082"/>
            <a:ext cx="4207741" cy="58624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7040129" y="5731564"/>
            <a:ext cx="4207741" cy="44045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2676909" y="5731564"/>
            <a:ext cx="4207741" cy="44045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1403349" y="2116810"/>
            <a:ext cx="4518479" cy="3018343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403349" y="5365094"/>
            <a:ext cx="4518480" cy="3512273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571891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403349" y="2116810"/>
            <a:ext cx="4518479" cy="3018343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403349" y="5365094"/>
            <a:ext cx="4518480" cy="3512273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980383" y="1433930"/>
            <a:ext cx="2327234" cy="232723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96370" y="4500221"/>
            <a:ext cx="3295260" cy="48014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496370" y="3965159"/>
            <a:ext cx="3295260" cy="53506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2454153" y="1433930"/>
            <a:ext cx="2327234" cy="232723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11970140" y="4500221"/>
            <a:ext cx="3295260" cy="48014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1970140" y="3965159"/>
            <a:ext cx="3295260" cy="53506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7980383" y="5330936"/>
            <a:ext cx="2327234" cy="232723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7496370" y="8397227"/>
            <a:ext cx="3295260" cy="48014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7496370" y="7862165"/>
            <a:ext cx="3295260" cy="53506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12454153" y="5330936"/>
            <a:ext cx="2327234" cy="232723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11970140" y="8397227"/>
            <a:ext cx="3295260" cy="48014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1970140" y="7862165"/>
            <a:ext cx="3295260" cy="53506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76146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3100" y="3751865"/>
            <a:ext cx="5854700" cy="2781683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280401" y="1398588"/>
            <a:ext cx="6984999" cy="7478779"/>
          </a:xfrm>
        </p:spPr>
        <p:txBody>
          <a:bodyPr anchor="ctr"/>
          <a:lstStyle>
            <a:lvl1pPr marL="285750" indent="-285750" algn="l">
              <a:spcBef>
                <a:spcPts val="1800"/>
              </a:spcBef>
              <a:buFont typeface="Wingdings" panose="05000000000000000000" pitchFamily="2" charset="2"/>
              <a:buChar char="l"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89449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816766" y="1433930"/>
            <a:ext cx="2327234" cy="232723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332753" y="4500221"/>
            <a:ext cx="3295260" cy="48014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332753" y="3965159"/>
            <a:ext cx="3295260" cy="53506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0445084" y="1433930"/>
            <a:ext cx="2327234" cy="232723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9961071" y="4500221"/>
            <a:ext cx="3295260" cy="48014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961071" y="3965159"/>
            <a:ext cx="3295260" cy="53506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4073403" y="1433930"/>
            <a:ext cx="2327234" cy="232723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13589390" y="4500221"/>
            <a:ext cx="3295260" cy="48014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3589390" y="3965159"/>
            <a:ext cx="3295260" cy="53506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816766" y="5330936"/>
            <a:ext cx="2327234" cy="232723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332753" y="8397227"/>
            <a:ext cx="3295260" cy="48014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332753" y="7862165"/>
            <a:ext cx="3295260" cy="53506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10445084" y="5330936"/>
            <a:ext cx="2327234" cy="232723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9961071" y="8397227"/>
            <a:ext cx="3295260" cy="48014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9961071" y="7862165"/>
            <a:ext cx="3295260" cy="53506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14073403" y="5330936"/>
            <a:ext cx="2327234" cy="232723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13589390" y="8397227"/>
            <a:ext cx="3295260" cy="48014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13589390" y="7862165"/>
            <a:ext cx="3295260" cy="53506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6" name="Title 1"/>
          <p:cNvSpPr>
            <a:spLocks noGrp="1"/>
          </p:cNvSpPr>
          <p:nvPr>
            <p:ph type="title" hasCustomPrompt="1"/>
          </p:nvPr>
        </p:nvSpPr>
        <p:spPr>
          <a:xfrm>
            <a:off x="1403349" y="2116810"/>
            <a:ext cx="4518479" cy="3018343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1403349" y="5365094"/>
            <a:ext cx="4518480" cy="3512273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1070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3633535"/>
            <a:ext cx="4525280" cy="3018343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1699099" y="-1588"/>
            <a:ext cx="5185551" cy="5143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515099" y="0"/>
            <a:ext cx="5184000" cy="5141914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1700650" y="5141515"/>
            <a:ext cx="5184000" cy="5141914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6515099" y="5141913"/>
            <a:ext cx="5185551" cy="5143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2496800" y="1973417"/>
            <a:ext cx="3666978" cy="2007738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2496800" y="1314180"/>
            <a:ext cx="3666978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302522" y="7014529"/>
            <a:ext cx="3666978" cy="2007738"/>
          </a:xfrm>
        </p:spPr>
        <p:txBody>
          <a:bodyPr anchor="t"/>
          <a:lstStyle>
            <a:lvl1pPr marL="0" indent="0" algn="r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302522" y="6355292"/>
            <a:ext cx="3666978" cy="586241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614276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403350" y="5191943"/>
            <a:ext cx="4222750" cy="368542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403350" y="1398588"/>
            <a:ext cx="4222750" cy="368542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5748803" y="1398587"/>
            <a:ext cx="3395197" cy="748823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169650" y="1398589"/>
            <a:ext cx="5175250" cy="364842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188700" y="5360988"/>
            <a:ext cx="517525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1267147" y="5141913"/>
            <a:ext cx="7020853" cy="793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08061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403350" y="1398588"/>
            <a:ext cx="5372594" cy="747878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905033" y="5492818"/>
            <a:ext cx="3240480" cy="3384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0274602" y="5492818"/>
            <a:ext cx="3240480" cy="3384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3644170" y="5492818"/>
            <a:ext cx="3240480" cy="3384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127875" y="1398589"/>
            <a:ext cx="4041775" cy="3648420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788726" y="1398588"/>
            <a:ext cx="5095924" cy="3648421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677698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1250122"/>
            <a:ext cx="12242800" cy="104290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022601" y="2293030"/>
            <a:ext cx="12242800" cy="440459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515100" y="3633899"/>
            <a:ext cx="2331583" cy="233158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03350" y="4442002"/>
            <a:ext cx="4377104" cy="1421200"/>
          </a:xfrm>
        </p:spPr>
        <p:txBody>
          <a:bodyPr anchor="t"/>
          <a:lstStyle>
            <a:lvl1pPr marL="0" indent="0" algn="r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403350" y="3782765"/>
            <a:ext cx="4377104" cy="586241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446987" y="3633899"/>
            <a:ext cx="2331583" cy="233158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2507546" y="4442002"/>
            <a:ext cx="4377104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12507546" y="3782765"/>
            <a:ext cx="437710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515100" y="6545785"/>
            <a:ext cx="2331583" cy="233158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403350" y="7353888"/>
            <a:ext cx="4377104" cy="1421200"/>
          </a:xfrm>
        </p:spPr>
        <p:txBody>
          <a:bodyPr anchor="t"/>
          <a:lstStyle>
            <a:lvl1pPr marL="0" indent="0" algn="r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403350" y="6694651"/>
            <a:ext cx="4377104" cy="586241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9446987" y="6545785"/>
            <a:ext cx="2331583" cy="233158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2507546" y="7353888"/>
            <a:ext cx="4377104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2507546" y="6694651"/>
            <a:ext cx="437710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9250373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024270" y="5556738"/>
            <a:ext cx="3320630" cy="332063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3024270" y="2775858"/>
            <a:ext cx="2780880" cy="278088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866119" y="1398587"/>
            <a:ext cx="4158151" cy="4158151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0243390" y="5543569"/>
            <a:ext cx="2780880" cy="278088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517651" y="5141913"/>
            <a:ext cx="7348468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403351" y="1398589"/>
            <a:ext cx="5111750" cy="364842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22400" y="5360988"/>
            <a:ext cx="509270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309652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03350" y="2508781"/>
            <a:ext cx="5076000" cy="26331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403350" y="5226398"/>
            <a:ext cx="5076000" cy="58624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606000" y="2508781"/>
            <a:ext cx="5076000" cy="26331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606000" y="5226398"/>
            <a:ext cx="5076000" cy="58624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11808650" y="2508781"/>
            <a:ext cx="5076000" cy="26331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1808650" y="5226398"/>
            <a:ext cx="5076000" cy="58624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6312877"/>
            <a:ext cx="5724525" cy="2539024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702063" y="6312877"/>
            <a:ext cx="7563338" cy="2539024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992695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right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403349" y="2116810"/>
            <a:ext cx="4518479" cy="3018343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403349" y="5365094"/>
            <a:ext cx="4518480" cy="3512273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127874" y="1398588"/>
            <a:ext cx="9756775" cy="747878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636286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left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412875" y="1398588"/>
            <a:ext cx="9756775" cy="747878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366170" y="2116810"/>
            <a:ext cx="4518479" cy="3018343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2366170" y="5365094"/>
            <a:ext cx="4518480" cy="3512273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967154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left imag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1777366" cy="102854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777366" y="-1588"/>
            <a:ext cx="6510634" cy="10286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3007033" y="1398589"/>
            <a:ext cx="4032250" cy="3648420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3026083" y="5360987"/>
            <a:ext cx="4032250" cy="3525837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39763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3751865"/>
            <a:ext cx="4775200" cy="2781683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280401" y="1398588"/>
            <a:ext cx="6984999" cy="7478779"/>
          </a:xfrm>
        </p:spPr>
        <p:txBody>
          <a:bodyPr anchor="ctr"/>
          <a:lstStyle>
            <a:lvl1pPr marL="285750" indent="-285750" algn="l">
              <a:spcBef>
                <a:spcPts val="1800"/>
              </a:spcBef>
              <a:buFont typeface="Wingdings" panose="05000000000000000000" pitchFamily="2" charset="2"/>
              <a:buChar char="l"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440576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49200" cy="51419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047760" y="0"/>
            <a:ext cx="3049200" cy="51419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43280" y="0"/>
            <a:ext cx="3049200" cy="51419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2191040" y="0"/>
            <a:ext cx="3049200" cy="51419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095520" y="0"/>
            <a:ext cx="3049200" cy="51419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5238800" y="0"/>
            <a:ext cx="3049200" cy="51419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0" y="5141913"/>
            <a:ext cx="3049200" cy="5143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3047760" y="5141913"/>
            <a:ext cx="3049200" cy="5143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143280" y="5141913"/>
            <a:ext cx="3049200" cy="5143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12191040" y="5141913"/>
            <a:ext cx="3049200" cy="5143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6095520" y="5141913"/>
            <a:ext cx="3049200" cy="5143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15238800" y="5141913"/>
            <a:ext cx="3049200" cy="5143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634729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wid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8288000" cy="51419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5141912"/>
            <a:ext cx="18288000" cy="51419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943100" y="3270249"/>
            <a:ext cx="14401800" cy="3744913"/>
          </a:xfrm>
          <a:solidFill>
            <a:schemeClr val="tx1"/>
          </a:solidFill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3663399"/>
            <a:ext cx="4105275" cy="2957025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702063" y="3663399"/>
            <a:ext cx="6852137" cy="2957025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472313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102854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144000" y="-1"/>
            <a:ext cx="9144000" cy="102854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00775" y="1398588"/>
            <a:ext cx="5886450" cy="7488237"/>
          </a:xfrm>
          <a:solidFill>
            <a:schemeClr val="tx1"/>
          </a:solidFill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127875" y="2209799"/>
            <a:ext cx="4032250" cy="2837209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146925" y="5360987"/>
            <a:ext cx="4032250" cy="2817813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985140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49200" cy="51419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047760" y="0"/>
            <a:ext cx="3049200" cy="51419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2191040" y="0"/>
            <a:ext cx="3049200" cy="51419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5238800" y="0"/>
            <a:ext cx="3049200" cy="51419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0" y="5141913"/>
            <a:ext cx="3049200" cy="5143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3047760" y="5141913"/>
            <a:ext cx="3049200" cy="5143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12191040" y="5141913"/>
            <a:ext cx="3049200" cy="5143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15238800" y="5141913"/>
            <a:ext cx="3049200" cy="5143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127875" y="1398589"/>
            <a:ext cx="4032250" cy="3648420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146925" y="5360987"/>
            <a:ext cx="4032250" cy="3525837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427116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8107" y="9616425"/>
            <a:ext cx="6087836" cy="54760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8107" y="8877368"/>
            <a:ext cx="1219200" cy="1012858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4001" y="-1"/>
            <a:ext cx="3816000" cy="4133851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44000" y="4232324"/>
            <a:ext cx="3816000" cy="605308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068650" y="0"/>
            <a:ext cx="3816000" cy="605308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3068649" y="6151562"/>
            <a:ext cx="3816000" cy="4133851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1398589"/>
            <a:ext cx="6357257" cy="3648420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17651" y="5141913"/>
            <a:ext cx="7626349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22400" y="5360988"/>
            <a:ext cx="6357257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476595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1169650" y="9616425"/>
            <a:ext cx="6781800" cy="547603"/>
          </a:xfrm>
        </p:spPr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6757650" y="8877368"/>
            <a:ext cx="1219200" cy="10128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433439" y="0"/>
            <a:ext cx="3816000" cy="701516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5358089" y="3270250"/>
            <a:ext cx="3816000" cy="7015164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11169650" y="1398589"/>
            <a:ext cx="5695950" cy="3648420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11283951" y="5141913"/>
            <a:ext cx="7004049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188700" y="5360988"/>
            <a:ext cx="569595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433440" y="7182615"/>
            <a:ext cx="3816000" cy="644299"/>
          </a:xfrm>
        </p:spPr>
        <p:txBody>
          <a:bodyPr anchor="t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358089" y="2428907"/>
            <a:ext cx="3816000" cy="644299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039370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3633535"/>
            <a:ext cx="5724525" cy="3018343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0" y="2545889"/>
            <a:ext cx="6121400" cy="2420006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0" y="1886652"/>
            <a:ext cx="6121400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0" y="6025858"/>
            <a:ext cx="6121400" cy="2420006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0" y="5366621"/>
            <a:ext cx="6121400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86636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3633535"/>
            <a:ext cx="5724525" cy="3018343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0" y="1997249"/>
            <a:ext cx="6121400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0" y="1338012"/>
            <a:ext cx="6121400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0" y="4731437"/>
            <a:ext cx="6121400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0" y="4072200"/>
            <a:ext cx="6121400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0" y="7465625"/>
            <a:ext cx="6121400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0" y="6806388"/>
            <a:ext cx="6121400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671516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488440" y="-1"/>
            <a:ext cx="5655810" cy="10285413"/>
          </a:xfrm>
          <a:noFill/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169650" y="1997249"/>
            <a:ext cx="5716954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1169650" y="1338012"/>
            <a:ext cx="571695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1169650" y="4731437"/>
            <a:ext cx="5716954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11169650" y="4072200"/>
            <a:ext cx="571695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1169650" y="7465625"/>
            <a:ext cx="5716954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1169650" y="6806388"/>
            <a:ext cx="571695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3633535"/>
            <a:ext cx="4525280" cy="3018343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800754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0" y="1997249"/>
            <a:ext cx="6121400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0" y="1338012"/>
            <a:ext cx="6121400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0" y="4731437"/>
            <a:ext cx="6121400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0" y="4072200"/>
            <a:ext cx="6121400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0" y="7465625"/>
            <a:ext cx="6121400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0" y="6806388"/>
            <a:ext cx="6121400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-1588"/>
            <a:ext cx="6510634" cy="10286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88286" y="3633535"/>
            <a:ext cx="5334063" cy="3018343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77103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3740262"/>
            <a:ext cx="12242800" cy="1232839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022601" y="5141913"/>
            <a:ext cx="12242800" cy="896938"/>
          </a:xfrm>
        </p:spPr>
        <p:txBody>
          <a:bodyPr anchor="t"/>
          <a:lstStyle>
            <a:lvl1pPr marL="0" indent="0" algn="ctr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022601" y="7015163"/>
            <a:ext cx="12242800" cy="18716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405360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531403" y="1997249"/>
            <a:ext cx="4867324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531403" y="1338012"/>
            <a:ext cx="486732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531403" y="4731437"/>
            <a:ext cx="4867324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531403" y="4072200"/>
            <a:ext cx="486732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531403" y="7465625"/>
            <a:ext cx="4867324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531403" y="6806388"/>
            <a:ext cx="486732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3633535"/>
            <a:ext cx="4525280" cy="3018343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12001500" y="1997249"/>
            <a:ext cx="4867324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2001500" y="1338012"/>
            <a:ext cx="486732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2001500" y="4731437"/>
            <a:ext cx="4867324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2001500" y="4072200"/>
            <a:ext cx="486732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2001500" y="7465625"/>
            <a:ext cx="4867324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2001500" y="6806388"/>
            <a:ext cx="486732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437027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94" name="Oval 93"/>
          <p:cNvSpPr/>
          <p:nvPr userDrawn="1"/>
        </p:nvSpPr>
        <p:spPr>
          <a:xfrm>
            <a:off x="9033163" y="2670763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5" name="Oval 94"/>
          <p:cNvSpPr/>
          <p:nvPr userDrawn="1"/>
        </p:nvSpPr>
        <p:spPr>
          <a:xfrm>
            <a:off x="9033163" y="5041086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6" name="Oval 95"/>
          <p:cNvSpPr/>
          <p:nvPr userDrawn="1"/>
        </p:nvSpPr>
        <p:spPr>
          <a:xfrm>
            <a:off x="9033163" y="7404423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01" name="Straight Connector 100"/>
          <p:cNvCxnSpPr>
            <a:stCxn id="94" idx="4"/>
            <a:endCxn id="95" idx="0"/>
          </p:cNvCxnSpPr>
          <p:nvPr userDrawn="1"/>
        </p:nvCxnSpPr>
        <p:spPr>
          <a:xfrm>
            <a:off x="9144000" y="2892436"/>
            <a:ext cx="0" cy="214865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96" idx="0"/>
            <a:endCxn id="95" idx="4"/>
          </p:cNvCxnSpPr>
          <p:nvPr userDrawn="1"/>
        </p:nvCxnSpPr>
        <p:spPr>
          <a:xfrm flipV="1">
            <a:off x="9144000" y="5262759"/>
            <a:ext cx="0" cy="2141664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96" idx="4"/>
          </p:cNvCxnSpPr>
          <p:nvPr userDrawn="1"/>
        </p:nvCxnSpPr>
        <p:spPr>
          <a:xfrm flipV="1">
            <a:off x="9143999" y="7626096"/>
            <a:ext cx="1" cy="2659317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621984" y="3091580"/>
            <a:ext cx="5643416" cy="104559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621984" y="2432343"/>
            <a:ext cx="5643416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621984" y="5465148"/>
            <a:ext cx="5643416" cy="104559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9621984" y="4805911"/>
            <a:ext cx="5643416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621984" y="7831336"/>
            <a:ext cx="5643416" cy="104559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9621984" y="7172099"/>
            <a:ext cx="5643416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7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2116810"/>
            <a:ext cx="4789632" cy="3018343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32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403349" y="5365094"/>
            <a:ext cx="4789633" cy="3512273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984995" y="2479939"/>
            <a:ext cx="1538142" cy="586241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984995" y="4853507"/>
            <a:ext cx="1538142" cy="586241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984995" y="7229220"/>
            <a:ext cx="1538142" cy="586241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177979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94" name="Oval 93"/>
          <p:cNvSpPr/>
          <p:nvPr userDrawn="1"/>
        </p:nvSpPr>
        <p:spPr>
          <a:xfrm>
            <a:off x="9033163" y="2670763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5" name="Oval 94"/>
          <p:cNvSpPr/>
          <p:nvPr userDrawn="1"/>
        </p:nvSpPr>
        <p:spPr>
          <a:xfrm>
            <a:off x="9033163" y="5041086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6" name="Oval 95"/>
          <p:cNvSpPr/>
          <p:nvPr userDrawn="1"/>
        </p:nvSpPr>
        <p:spPr>
          <a:xfrm>
            <a:off x="9033163" y="7404423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01" name="Straight Connector 100"/>
          <p:cNvCxnSpPr>
            <a:stCxn id="94" idx="4"/>
            <a:endCxn id="95" idx="0"/>
          </p:cNvCxnSpPr>
          <p:nvPr userDrawn="1"/>
        </p:nvCxnSpPr>
        <p:spPr>
          <a:xfrm>
            <a:off x="9144000" y="2892436"/>
            <a:ext cx="0" cy="214865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96" idx="0"/>
            <a:endCxn id="95" idx="4"/>
          </p:cNvCxnSpPr>
          <p:nvPr userDrawn="1"/>
        </p:nvCxnSpPr>
        <p:spPr>
          <a:xfrm flipV="1">
            <a:off x="9144000" y="5262759"/>
            <a:ext cx="0" cy="2141664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621984" y="3091580"/>
            <a:ext cx="5643416" cy="104559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621984" y="2432343"/>
            <a:ext cx="5643416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621984" y="5465148"/>
            <a:ext cx="5643416" cy="104559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9621984" y="4805911"/>
            <a:ext cx="5643416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621984" y="7831336"/>
            <a:ext cx="5643416" cy="104559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9621984" y="7172099"/>
            <a:ext cx="5643416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22" name="Straight Connector 21"/>
          <p:cNvCxnSpPr>
            <a:endCxn id="94" idx="0"/>
          </p:cNvCxnSpPr>
          <p:nvPr userDrawn="1"/>
        </p:nvCxnSpPr>
        <p:spPr>
          <a:xfrm>
            <a:off x="9144000" y="0"/>
            <a:ext cx="0" cy="2670763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96" idx="4"/>
          </p:cNvCxnSpPr>
          <p:nvPr userDrawn="1"/>
        </p:nvCxnSpPr>
        <p:spPr>
          <a:xfrm flipV="1">
            <a:off x="9144000" y="7626096"/>
            <a:ext cx="0" cy="2659317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984995" y="2479939"/>
            <a:ext cx="1538142" cy="586241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984995" y="4853507"/>
            <a:ext cx="1538142" cy="586241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984995" y="7229220"/>
            <a:ext cx="1538142" cy="586241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878461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94" name="Oval 93"/>
          <p:cNvSpPr/>
          <p:nvPr userDrawn="1"/>
        </p:nvSpPr>
        <p:spPr>
          <a:xfrm>
            <a:off x="9033163" y="2670763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5" name="Oval 94"/>
          <p:cNvSpPr/>
          <p:nvPr userDrawn="1"/>
        </p:nvSpPr>
        <p:spPr>
          <a:xfrm>
            <a:off x="9033163" y="5041086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6" name="Oval 95"/>
          <p:cNvSpPr/>
          <p:nvPr userDrawn="1"/>
        </p:nvSpPr>
        <p:spPr>
          <a:xfrm>
            <a:off x="9033163" y="7404423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01" name="Straight Connector 100"/>
          <p:cNvCxnSpPr>
            <a:stCxn id="94" idx="4"/>
            <a:endCxn id="95" idx="0"/>
          </p:cNvCxnSpPr>
          <p:nvPr userDrawn="1"/>
        </p:nvCxnSpPr>
        <p:spPr>
          <a:xfrm>
            <a:off x="9144000" y="2892436"/>
            <a:ext cx="0" cy="214865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96" idx="0"/>
            <a:endCxn id="95" idx="4"/>
          </p:cNvCxnSpPr>
          <p:nvPr userDrawn="1"/>
        </p:nvCxnSpPr>
        <p:spPr>
          <a:xfrm flipV="1">
            <a:off x="9144000" y="5262759"/>
            <a:ext cx="0" cy="2141664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621984" y="3091580"/>
            <a:ext cx="5643416" cy="104559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621984" y="2432343"/>
            <a:ext cx="5643416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621984" y="5465148"/>
            <a:ext cx="5643416" cy="104559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9621984" y="4805911"/>
            <a:ext cx="5643416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621984" y="7831336"/>
            <a:ext cx="5643416" cy="104559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9621984" y="7172099"/>
            <a:ext cx="5643416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984995" y="2479939"/>
            <a:ext cx="1538142" cy="586241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24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984995" y="4853507"/>
            <a:ext cx="1538142" cy="586241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25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984995" y="7229220"/>
            <a:ext cx="1538142" cy="586241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3633535"/>
            <a:ext cx="4525280" cy="3018343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22" name="Straight Connector 21"/>
          <p:cNvCxnSpPr>
            <a:endCxn id="94" idx="0"/>
          </p:cNvCxnSpPr>
          <p:nvPr userDrawn="1"/>
        </p:nvCxnSpPr>
        <p:spPr>
          <a:xfrm>
            <a:off x="9144000" y="0"/>
            <a:ext cx="0" cy="2670763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017996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6924854" y="7424748"/>
            <a:ext cx="1052493" cy="1052493"/>
            <a:chOff x="9144000" y="1433513"/>
            <a:chExt cx="1408161" cy="1408161"/>
          </a:xfrm>
        </p:grpSpPr>
        <p:sp>
          <p:nvSpPr>
            <p:cNvPr id="6" name="Rectangle 5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088619" y="7495829"/>
            <a:ext cx="724962" cy="91033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8877368"/>
            <a:ext cx="6515100" cy="9457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6515100" y="7015163"/>
            <a:ext cx="0" cy="1871662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6515100" y="7015163"/>
            <a:ext cx="1872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387100" y="5143501"/>
            <a:ext cx="0" cy="1871662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H="1">
            <a:off x="8387100" y="5143501"/>
            <a:ext cx="1872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10275765" y="3270250"/>
            <a:ext cx="0" cy="1871662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H="1">
            <a:off x="10275765" y="3270250"/>
            <a:ext cx="8012235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 userDrawn="1"/>
        </p:nvGrpSpPr>
        <p:grpSpPr>
          <a:xfrm>
            <a:off x="8796854" y="5553086"/>
            <a:ext cx="1052493" cy="1052493"/>
            <a:chOff x="9144000" y="1433513"/>
            <a:chExt cx="1408161" cy="1408161"/>
          </a:xfrm>
        </p:grpSpPr>
        <p:sp>
          <p:nvSpPr>
            <p:cNvPr id="27" name="Rectangle 26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Text Placeholder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960619" y="5624167"/>
            <a:ext cx="724962" cy="91033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10685519" y="3679835"/>
            <a:ext cx="1052493" cy="1052493"/>
            <a:chOff x="9144000" y="1433513"/>
            <a:chExt cx="1408161" cy="1408161"/>
          </a:xfrm>
        </p:grpSpPr>
        <p:sp>
          <p:nvSpPr>
            <p:cNvPr id="33" name="Rectangle 32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5" name="Text Placeholder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0849284" y="3750916"/>
            <a:ext cx="724962" cy="91033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89178" y="7396544"/>
            <a:ext cx="4913679" cy="1045593"/>
          </a:xfrm>
        </p:spPr>
        <p:txBody>
          <a:bodyPr anchor="ctr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943100" y="7630714"/>
            <a:ext cx="4160501" cy="657322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824499" y="5769282"/>
            <a:ext cx="4160501" cy="657322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727490" y="3893782"/>
            <a:ext cx="4160501" cy="657322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0064721" y="5518987"/>
            <a:ext cx="4913679" cy="1045593"/>
          </a:xfrm>
        </p:spPr>
        <p:txBody>
          <a:bodyPr anchor="ctr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1970971" y="3645736"/>
            <a:ext cx="4913679" cy="1045593"/>
          </a:xfrm>
        </p:spPr>
        <p:txBody>
          <a:bodyPr anchor="ctr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1250122"/>
            <a:ext cx="12242800" cy="104290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3022601" y="2293030"/>
            <a:ext cx="12242800" cy="440459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6131174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3544795" y="1398587"/>
            <a:ext cx="3583080" cy="7478781"/>
            <a:chOff x="2791402" y="1050114"/>
            <a:chExt cx="3909098" cy="8159261"/>
          </a:xfrm>
        </p:grpSpPr>
        <p:sp>
          <p:nvSpPr>
            <p:cNvPr id="7" name="Rectangle 6"/>
            <p:cNvSpPr/>
            <p:nvPr userDrawn="1"/>
          </p:nvSpPr>
          <p:spPr>
            <a:xfrm>
              <a:off x="2791402" y="2914753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2791402" y="2157516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Rectangle: Rounded Corners 7"/>
            <p:cNvSpPr/>
            <p:nvPr userDrawn="1"/>
          </p:nvSpPr>
          <p:spPr>
            <a:xfrm>
              <a:off x="2831885" y="1050114"/>
              <a:ext cx="3868615" cy="8159261"/>
            </a:xfrm>
            <a:prstGeom prst="roundRect">
              <a:avLst>
                <a:gd name="adj" fmla="val 13394"/>
              </a:avLst>
            </a:prstGeom>
            <a:solidFill>
              <a:srgbClr val="F8F8F8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Rectangle: Rounded Corners 12"/>
            <p:cNvSpPr/>
            <p:nvPr userDrawn="1"/>
          </p:nvSpPr>
          <p:spPr>
            <a:xfrm>
              <a:off x="3102492" y="2157516"/>
              <a:ext cx="3327400" cy="592012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4348798" y="1694059"/>
              <a:ext cx="95103" cy="9510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Rectangle: Rounded Corners 9"/>
            <p:cNvSpPr/>
            <p:nvPr userDrawn="1"/>
          </p:nvSpPr>
          <p:spPr>
            <a:xfrm flipV="1">
              <a:off x="4538816" y="1701266"/>
              <a:ext cx="644770" cy="81083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4699591" y="1373161"/>
              <a:ext cx="133203" cy="13320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4420522" y="8297836"/>
              <a:ext cx="691341" cy="69134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3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848989" y="2440002"/>
            <a:ext cx="3018145" cy="5380966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8915204" y="2020829"/>
            <a:ext cx="7431650" cy="302618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9022080" y="5141913"/>
            <a:ext cx="926592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934254" y="5360988"/>
            <a:ext cx="743165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7973279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1887889" y="1398589"/>
            <a:ext cx="5331279" cy="8886825"/>
            <a:chOff x="1887889" y="1398589"/>
            <a:chExt cx="5331279" cy="8886825"/>
          </a:xfrm>
        </p:grpSpPr>
        <p:sp>
          <p:nvSpPr>
            <p:cNvPr id="6" name="Rectangle 5"/>
            <p:cNvSpPr/>
            <p:nvPr userDrawn="1"/>
          </p:nvSpPr>
          <p:spPr>
            <a:xfrm>
              <a:off x="1887889" y="3941607"/>
              <a:ext cx="175370" cy="693792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887889" y="2908877"/>
              <a:ext cx="175370" cy="693792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Freeform: Shape 17"/>
            <p:cNvSpPr/>
            <p:nvPr userDrawn="1"/>
          </p:nvSpPr>
          <p:spPr>
            <a:xfrm>
              <a:off x="1943100" y="1398589"/>
              <a:ext cx="5276068" cy="8886825"/>
            </a:xfrm>
            <a:custGeom>
              <a:avLst/>
              <a:gdLst>
                <a:gd name="connsiteX0" fmla="*/ 706677 w 5276068"/>
                <a:gd name="connsiteY0" fmla="*/ 0 h 8886825"/>
                <a:gd name="connsiteX1" fmla="*/ 4569391 w 5276068"/>
                <a:gd name="connsiteY1" fmla="*/ 0 h 8886825"/>
                <a:gd name="connsiteX2" fmla="*/ 5276068 w 5276068"/>
                <a:gd name="connsiteY2" fmla="*/ 706677 h 8886825"/>
                <a:gd name="connsiteX3" fmla="*/ 5276068 w 5276068"/>
                <a:gd name="connsiteY3" fmla="*/ 8886825 h 8886825"/>
                <a:gd name="connsiteX4" fmla="*/ 0 w 5276068"/>
                <a:gd name="connsiteY4" fmla="*/ 8886825 h 8886825"/>
                <a:gd name="connsiteX5" fmla="*/ 0 w 5276068"/>
                <a:gd name="connsiteY5" fmla="*/ 706677 h 8886825"/>
                <a:gd name="connsiteX6" fmla="*/ 706677 w 5276068"/>
                <a:gd name="connsiteY6" fmla="*/ 0 h 888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76068" h="8886825">
                  <a:moveTo>
                    <a:pt x="706677" y="0"/>
                  </a:moveTo>
                  <a:lnTo>
                    <a:pt x="4569391" y="0"/>
                  </a:lnTo>
                  <a:cubicBezTo>
                    <a:pt x="4959678" y="0"/>
                    <a:pt x="5276068" y="316390"/>
                    <a:pt x="5276068" y="706677"/>
                  </a:cubicBezTo>
                  <a:lnTo>
                    <a:pt x="5276068" y="8886825"/>
                  </a:lnTo>
                  <a:lnTo>
                    <a:pt x="0" y="8886825"/>
                  </a:lnTo>
                  <a:lnTo>
                    <a:pt x="0" y="706677"/>
                  </a:lnTo>
                  <a:cubicBezTo>
                    <a:pt x="0" y="316390"/>
                    <a:pt x="316390" y="0"/>
                    <a:pt x="706677" y="0"/>
                  </a:cubicBezTo>
                  <a:close/>
                </a:path>
              </a:pathLst>
            </a:custGeom>
            <a:solidFill>
              <a:srgbClr val="F8F8F8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Freeform: Shape 15"/>
            <p:cNvSpPr/>
            <p:nvPr userDrawn="1"/>
          </p:nvSpPr>
          <p:spPr>
            <a:xfrm>
              <a:off x="2312158" y="2908877"/>
              <a:ext cx="4537952" cy="7376536"/>
            </a:xfrm>
            <a:custGeom>
              <a:avLst/>
              <a:gdLst>
                <a:gd name="connsiteX0" fmla="*/ 63531 w 4537952"/>
                <a:gd name="connsiteY0" fmla="*/ 0 h 7376536"/>
                <a:gd name="connsiteX1" fmla="*/ 4474421 w 4537952"/>
                <a:gd name="connsiteY1" fmla="*/ 0 h 7376536"/>
                <a:gd name="connsiteX2" fmla="*/ 4537952 w 4537952"/>
                <a:gd name="connsiteY2" fmla="*/ 63531 h 7376536"/>
                <a:gd name="connsiteX3" fmla="*/ 4537952 w 4537952"/>
                <a:gd name="connsiteY3" fmla="*/ 7376536 h 7376536"/>
                <a:gd name="connsiteX4" fmla="*/ 0 w 4537952"/>
                <a:gd name="connsiteY4" fmla="*/ 7376536 h 7376536"/>
                <a:gd name="connsiteX5" fmla="*/ 0 w 4537952"/>
                <a:gd name="connsiteY5" fmla="*/ 63531 h 7376536"/>
                <a:gd name="connsiteX6" fmla="*/ 63531 w 4537952"/>
                <a:gd name="connsiteY6" fmla="*/ 0 h 737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7952" h="7376536">
                  <a:moveTo>
                    <a:pt x="63531" y="0"/>
                  </a:moveTo>
                  <a:lnTo>
                    <a:pt x="4474421" y="0"/>
                  </a:lnTo>
                  <a:cubicBezTo>
                    <a:pt x="4509508" y="0"/>
                    <a:pt x="4537952" y="28444"/>
                    <a:pt x="4537952" y="63531"/>
                  </a:cubicBezTo>
                  <a:lnTo>
                    <a:pt x="4537952" y="7376536"/>
                  </a:lnTo>
                  <a:lnTo>
                    <a:pt x="0" y="7376536"/>
                  </a:lnTo>
                  <a:lnTo>
                    <a:pt x="0" y="63531"/>
                  </a:lnTo>
                  <a:cubicBezTo>
                    <a:pt x="0" y="28444"/>
                    <a:pt x="28444" y="0"/>
                    <a:pt x="6353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4011886" y="2276809"/>
              <a:ext cx="129703" cy="12970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Rectangle: Rounded Corners 10"/>
            <p:cNvSpPr/>
            <p:nvPr userDrawn="1"/>
          </p:nvSpPr>
          <p:spPr>
            <a:xfrm flipV="1">
              <a:off x="4271035" y="2286638"/>
              <a:ext cx="879346" cy="110582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4490302" y="1839164"/>
              <a:ext cx="181664" cy="18166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8915204" y="2020829"/>
            <a:ext cx="7431650" cy="302618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9022080" y="5141913"/>
            <a:ext cx="926592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934254" y="5360988"/>
            <a:ext cx="743165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342584" y="2947197"/>
            <a:ext cx="4500000" cy="7338216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72899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blac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3544795" y="1398587"/>
            <a:ext cx="3583080" cy="7478781"/>
            <a:chOff x="2791402" y="1050114"/>
            <a:chExt cx="3909098" cy="8159261"/>
          </a:xfrm>
        </p:grpSpPr>
        <p:sp>
          <p:nvSpPr>
            <p:cNvPr id="7" name="Rectangle 6"/>
            <p:cNvSpPr/>
            <p:nvPr userDrawn="1"/>
          </p:nvSpPr>
          <p:spPr>
            <a:xfrm>
              <a:off x="2791402" y="2914753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2791402" y="2157516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Rectangle: Rounded Corners 7"/>
            <p:cNvSpPr/>
            <p:nvPr userDrawn="1"/>
          </p:nvSpPr>
          <p:spPr>
            <a:xfrm>
              <a:off x="2831885" y="1050114"/>
              <a:ext cx="3868615" cy="8159261"/>
            </a:xfrm>
            <a:prstGeom prst="roundRect">
              <a:avLst>
                <a:gd name="adj" fmla="val 13394"/>
              </a:avLst>
            </a:prstGeom>
            <a:solidFill>
              <a:schemeClr val="tx1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Rectangle: Rounded Corners 12"/>
            <p:cNvSpPr/>
            <p:nvPr userDrawn="1"/>
          </p:nvSpPr>
          <p:spPr>
            <a:xfrm>
              <a:off x="3102492" y="2157516"/>
              <a:ext cx="3327400" cy="592012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4348798" y="1694059"/>
              <a:ext cx="95103" cy="951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Rectangle: Rounded Corners 9"/>
            <p:cNvSpPr/>
            <p:nvPr userDrawn="1"/>
          </p:nvSpPr>
          <p:spPr>
            <a:xfrm flipV="1">
              <a:off x="4538816" y="1701266"/>
              <a:ext cx="644770" cy="8108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4699591" y="1373161"/>
              <a:ext cx="133203" cy="1332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4420522" y="8297836"/>
              <a:ext cx="691341" cy="69134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3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848989" y="2440002"/>
            <a:ext cx="3018145" cy="5380966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915204" y="2020829"/>
            <a:ext cx="7431650" cy="302618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9022080" y="5141913"/>
            <a:ext cx="926592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934254" y="5360988"/>
            <a:ext cx="743165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346180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blac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1887889" y="1398589"/>
            <a:ext cx="5331279" cy="8886825"/>
            <a:chOff x="1887889" y="1398589"/>
            <a:chExt cx="5331279" cy="8886825"/>
          </a:xfrm>
        </p:grpSpPr>
        <p:sp>
          <p:nvSpPr>
            <p:cNvPr id="6" name="Rectangle 5"/>
            <p:cNvSpPr/>
            <p:nvPr userDrawn="1"/>
          </p:nvSpPr>
          <p:spPr>
            <a:xfrm>
              <a:off x="1887889" y="3941607"/>
              <a:ext cx="175370" cy="693792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887889" y="2908877"/>
              <a:ext cx="175370" cy="693792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Freeform: Shape 17"/>
            <p:cNvSpPr/>
            <p:nvPr userDrawn="1"/>
          </p:nvSpPr>
          <p:spPr>
            <a:xfrm>
              <a:off x="1943100" y="1398589"/>
              <a:ext cx="5276068" cy="8886825"/>
            </a:xfrm>
            <a:custGeom>
              <a:avLst/>
              <a:gdLst>
                <a:gd name="connsiteX0" fmla="*/ 706677 w 5276068"/>
                <a:gd name="connsiteY0" fmla="*/ 0 h 8886825"/>
                <a:gd name="connsiteX1" fmla="*/ 4569391 w 5276068"/>
                <a:gd name="connsiteY1" fmla="*/ 0 h 8886825"/>
                <a:gd name="connsiteX2" fmla="*/ 5276068 w 5276068"/>
                <a:gd name="connsiteY2" fmla="*/ 706677 h 8886825"/>
                <a:gd name="connsiteX3" fmla="*/ 5276068 w 5276068"/>
                <a:gd name="connsiteY3" fmla="*/ 8886825 h 8886825"/>
                <a:gd name="connsiteX4" fmla="*/ 0 w 5276068"/>
                <a:gd name="connsiteY4" fmla="*/ 8886825 h 8886825"/>
                <a:gd name="connsiteX5" fmla="*/ 0 w 5276068"/>
                <a:gd name="connsiteY5" fmla="*/ 706677 h 8886825"/>
                <a:gd name="connsiteX6" fmla="*/ 706677 w 5276068"/>
                <a:gd name="connsiteY6" fmla="*/ 0 h 888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76068" h="8886825">
                  <a:moveTo>
                    <a:pt x="706677" y="0"/>
                  </a:moveTo>
                  <a:lnTo>
                    <a:pt x="4569391" y="0"/>
                  </a:lnTo>
                  <a:cubicBezTo>
                    <a:pt x="4959678" y="0"/>
                    <a:pt x="5276068" y="316390"/>
                    <a:pt x="5276068" y="706677"/>
                  </a:cubicBezTo>
                  <a:lnTo>
                    <a:pt x="5276068" y="8886825"/>
                  </a:lnTo>
                  <a:lnTo>
                    <a:pt x="0" y="8886825"/>
                  </a:lnTo>
                  <a:lnTo>
                    <a:pt x="0" y="706677"/>
                  </a:lnTo>
                  <a:cubicBezTo>
                    <a:pt x="0" y="316390"/>
                    <a:pt x="316390" y="0"/>
                    <a:pt x="706677" y="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Freeform: Shape 15"/>
            <p:cNvSpPr/>
            <p:nvPr userDrawn="1"/>
          </p:nvSpPr>
          <p:spPr>
            <a:xfrm>
              <a:off x="2312158" y="2908877"/>
              <a:ext cx="4537952" cy="7376536"/>
            </a:xfrm>
            <a:custGeom>
              <a:avLst/>
              <a:gdLst>
                <a:gd name="connsiteX0" fmla="*/ 63531 w 4537952"/>
                <a:gd name="connsiteY0" fmla="*/ 0 h 7376536"/>
                <a:gd name="connsiteX1" fmla="*/ 4474421 w 4537952"/>
                <a:gd name="connsiteY1" fmla="*/ 0 h 7376536"/>
                <a:gd name="connsiteX2" fmla="*/ 4537952 w 4537952"/>
                <a:gd name="connsiteY2" fmla="*/ 63531 h 7376536"/>
                <a:gd name="connsiteX3" fmla="*/ 4537952 w 4537952"/>
                <a:gd name="connsiteY3" fmla="*/ 7376536 h 7376536"/>
                <a:gd name="connsiteX4" fmla="*/ 0 w 4537952"/>
                <a:gd name="connsiteY4" fmla="*/ 7376536 h 7376536"/>
                <a:gd name="connsiteX5" fmla="*/ 0 w 4537952"/>
                <a:gd name="connsiteY5" fmla="*/ 63531 h 7376536"/>
                <a:gd name="connsiteX6" fmla="*/ 63531 w 4537952"/>
                <a:gd name="connsiteY6" fmla="*/ 0 h 737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7952" h="7376536">
                  <a:moveTo>
                    <a:pt x="63531" y="0"/>
                  </a:moveTo>
                  <a:lnTo>
                    <a:pt x="4474421" y="0"/>
                  </a:lnTo>
                  <a:cubicBezTo>
                    <a:pt x="4509508" y="0"/>
                    <a:pt x="4537952" y="28444"/>
                    <a:pt x="4537952" y="63531"/>
                  </a:cubicBezTo>
                  <a:lnTo>
                    <a:pt x="4537952" y="7376536"/>
                  </a:lnTo>
                  <a:lnTo>
                    <a:pt x="0" y="7376536"/>
                  </a:lnTo>
                  <a:lnTo>
                    <a:pt x="0" y="63531"/>
                  </a:lnTo>
                  <a:cubicBezTo>
                    <a:pt x="0" y="28444"/>
                    <a:pt x="28444" y="0"/>
                    <a:pt x="6353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4011886" y="2276809"/>
              <a:ext cx="129703" cy="129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Rectangle: Rounded Corners 10"/>
            <p:cNvSpPr/>
            <p:nvPr userDrawn="1"/>
          </p:nvSpPr>
          <p:spPr>
            <a:xfrm flipV="1">
              <a:off x="4271035" y="2286638"/>
              <a:ext cx="879346" cy="11058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4490302" y="1839164"/>
              <a:ext cx="181664" cy="18166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8915204" y="2020829"/>
            <a:ext cx="7431650" cy="302618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9022080" y="5141913"/>
            <a:ext cx="926592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934254" y="5360988"/>
            <a:ext cx="743165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342584" y="2947197"/>
            <a:ext cx="4500000" cy="7338216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645321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956324" y="1418560"/>
            <a:ext cx="5261219" cy="7468265"/>
            <a:chOff x="3004457" y="476891"/>
            <a:chExt cx="5937704" cy="8428531"/>
          </a:xfrm>
        </p:grpSpPr>
        <p:sp>
          <p:nvSpPr>
            <p:cNvPr id="6" name="Rectangle: Rounded Corners 5"/>
            <p:cNvSpPr/>
            <p:nvPr userDrawn="1"/>
          </p:nvSpPr>
          <p:spPr>
            <a:xfrm>
              <a:off x="3004457" y="476891"/>
              <a:ext cx="5937704" cy="8428531"/>
            </a:xfrm>
            <a:prstGeom prst="roundRect">
              <a:avLst>
                <a:gd name="adj" fmla="val 5816"/>
              </a:avLst>
            </a:prstGeom>
            <a:solidFill>
              <a:srgbClr val="F8F8F8"/>
            </a:solidFill>
            <a:ln w="12700"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5920703" y="774152"/>
              <a:ext cx="105212" cy="105212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ja-JP" altLang="en-US"/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5796194" y="8303721"/>
              <a:ext cx="354231" cy="35423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ja-JP" altLang="en-US"/>
            </a:p>
          </p:txBody>
        </p:sp>
        <p:sp>
          <p:nvSpPr>
            <p:cNvPr id="9" name="Rectangle: Rounded Corners 8"/>
            <p:cNvSpPr/>
            <p:nvPr userDrawn="1"/>
          </p:nvSpPr>
          <p:spPr>
            <a:xfrm>
              <a:off x="3358458" y="1202411"/>
              <a:ext cx="5229703" cy="696913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915204" y="2104573"/>
            <a:ext cx="7431650" cy="2942435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9022080" y="5141913"/>
            <a:ext cx="926592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934254" y="5360988"/>
            <a:ext cx="743165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306240" y="2104573"/>
            <a:ext cx="4572000" cy="6084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69845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3100" y="3349172"/>
            <a:ext cx="5854700" cy="2277311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8039100" y="1"/>
            <a:ext cx="0" cy="5422899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280400" y="2803525"/>
            <a:ext cx="10007600" cy="261937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91501" y="5655510"/>
            <a:ext cx="7073899" cy="2728077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310813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and table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 userDrawn="1"/>
        </p:nvCxnSpPr>
        <p:spPr>
          <a:xfrm>
            <a:off x="1517651" y="5141913"/>
            <a:ext cx="7182707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1083681" y="1398588"/>
            <a:ext cx="5261219" cy="7468265"/>
            <a:chOff x="3004457" y="476891"/>
            <a:chExt cx="5937704" cy="8428531"/>
          </a:xfrm>
        </p:grpSpPr>
        <p:sp>
          <p:nvSpPr>
            <p:cNvPr id="16" name="Rectangle: Rounded Corners 15"/>
            <p:cNvSpPr/>
            <p:nvPr userDrawn="1"/>
          </p:nvSpPr>
          <p:spPr>
            <a:xfrm>
              <a:off x="3004457" y="476891"/>
              <a:ext cx="5937704" cy="8428531"/>
            </a:xfrm>
            <a:prstGeom prst="roundRect">
              <a:avLst>
                <a:gd name="adj" fmla="val 5816"/>
              </a:avLst>
            </a:prstGeom>
            <a:solidFill>
              <a:srgbClr val="F8F8F8"/>
            </a:solidFill>
            <a:ln w="12700"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5920703" y="774152"/>
              <a:ext cx="105212" cy="105212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ja-JP" altLang="en-US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5796194" y="8303721"/>
              <a:ext cx="354231" cy="35423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ja-JP" altLang="en-US"/>
            </a:p>
          </p:txBody>
        </p:sp>
        <p:sp>
          <p:nvSpPr>
            <p:cNvPr id="19" name="Rectangle: Rounded Corners 18"/>
            <p:cNvSpPr/>
            <p:nvPr userDrawn="1"/>
          </p:nvSpPr>
          <p:spPr>
            <a:xfrm>
              <a:off x="3358458" y="1202411"/>
              <a:ext cx="5229703" cy="696913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8700358" y="3270250"/>
            <a:ext cx="2690898" cy="5616575"/>
            <a:chOff x="2791402" y="1050114"/>
            <a:chExt cx="3909098" cy="8159261"/>
          </a:xfrm>
        </p:grpSpPr>
        <p:sp>
          <p:nvSpPr>
            <p:cNvPr id="21" name="Rectangle 20"/>
            <p:cNvSpPr/>
            <p:nvPr userDrawn="1"/>
          </p:nvSpPr>
          <p:spPr>
            <a:xfrm>
              <a:off x="2791402" y="2914753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2791402" y="2157516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Rectangle: Rounded Corners 22"/>
            <p:cNvSpPr/>
            <p:nvPr userDrawn="1"/>
          </p:nvSpPr>
          <p:spPr>
            <a:xfrm>
              <a:off x="2831885" y="1050114"/>
              <a:ext cx="3868615" cy="8159261"/>
            </a:xfrm>
            <a:prstGeom prst="roundRect">
              <a:avLst>
                <a:gd name="adj" fmla="val 13394"/>
              </a:avLst>
            </a:prstGeom>
            <a:solidFill>
              <a:srgbClr val="F8F8F8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Rectangle: Rounded Corners 23"/>
            <p:cNvSpPr/>
            <p:nvPr userDrawn="1"/>
          </p:nvSpPr>
          <p:spPr>
            <a:xfrm>
              <a:off x="3102492" y="2157516"/>
              <a:ext cx="3327400" cy="592012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4348798" y="1694059"/>
              <a:ext cx="95103" cy="9510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Rectangle: Rounded Corners 25"/>
            <p:cNvSpPr/>
            <p:nvPr userDrawn="1"/>
          </p:nvSpPr>
          <p:spPr>
            <a:xfrm flipV="1">
              <a:off x="4538816" y="1701266"/>
              <a:ext cx="644770" cy="81083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699591" y="1373161"/>
              <a:ext cx="133203" cy="13320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4420522" y="8297836"/>
              <a:ext cx="691341" cy="69134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1403351" y="1398589"/>
            <a:ext cx="5111750" cy="364842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22400" y="5360988"/>
            <a:ext cx="509270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445875" y="2104573"/>
            <a:ext cx="4572000" cy="6084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939982" y="4062573"/>
            <a:ext cx="2220143" cy="402761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13749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and table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1169650" y="9616425"/>
            <a:ext cx="6781800" cy="547603"/>
          </a:xfrm>
        </p:spPr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6757650" y="8877368"/>
            <a:ext cx="1219200" cy="10128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42" name="Straight Connector 41"/>
          <p:cNvCxnSpPr/>
          <p:nvPr userDrawn="1"/>
        </p:nvCxnSpPr>
        <p:spPr>
          <a:xfrm>
            <a:off x="1517651" y="5141913"/>
            <a:ext cx="721057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 userDrawn="1"/>
        </p:nvGrpSpPr>
        <p:grpSpPr>
          <a:xfrm>
            <a:off x="11083681" y="1398588"/>
            <a:ext cx="5261219" cy="7468265"/>
            <a:chOff x="3004457" y="476891"/>
            <a:chExt cx="5937704" cy="8428531"/>
          </a:xfrm>
        </p:grpSpPr>
        <p:sp>
          <p:nvSpPr>
            <p:cNvPr id="44" name="Rectangle: Rounded Corners 43"/>
            <p:cNvSpPr/>
            <p:nvPr userDrawn="1"/>
          </p:nvSpPr>
          <p:spPr>
            <a:xfrm>
              <a:off x="3004457" y="476891"/>
              <a:ext cx="5937704" cy="8428531"/>
            </a:xfrm>
            <a:prstGeom prst="roundRect">
              <a:avLst>
                <a:gd name="adj" fmla="val 5816"/>
              </a:avLst>
            </a:prstGeom>
            <a:solidFill>
              <a:srgbClr val="F8F8F8"/>
            </a:solidFill>
            <a:ln w="12700"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Oval 44"/>
            <p:cNvSpPr/>
            <p:nvPr userDrawn="1"/>
          </p:nvSpPr>
          <p:spPr>
            <a:xfrm>
              <a:off x="5920703" y="774152"/>
              <a:ext cx="105212" cy="105212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ja-JP" altLang="en-US"/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5796194" y="8303721"/>
              <a:ext cx="354231" cy="35423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ja-JP" altLang="en-US"/>
            </a:p>
          </p:txBody>
        </p:sp>
        <p:sp>
          <p:nvSpPr>
            <p:cNvPr id="47" name="Rectangle: Rounded Corners 46"/>
            <p:cNvSpPr/>
            <p:nvPr userDrawn="1"/>
          </p:nvSpPr>
          <p:spPr>
            <a:xfrm>
              <a:off x="3358458" y="1202411"/>
              <a:ext cx="5229703" cy="696913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8" name="Group 47"/>
          <p:cNvGrpSpPr/>
          <p:nvPr userDrawn="1"/>
        </p:nvGrpSpPr>
        <p:grpSpPr>
          <a:xfrm>
            <a:off x="8700358" y="3270250"/>
            <a:ext cx="2690898" cy="5616575"/>
            <a:chOff x="2791402" y="1050114"/>
            <a:chExt cx="3909098" cy="8159261"/>
          </a:xfrm>
        </p:grpSpPr>
        <p:sp>
          <p:nvSpPr>
            <p:cNvPr id="49" name="Rectangle 48"/>
            <p:cNvSpPr/>
            <p:nvPr userDrawn="1"/>
          </p:nvSpPr>
          <p:spPr>
            <a:xfrm>
              <a:off x="2791402" y="2914753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2791402" y="2157516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Rectangle: Rounded Corners 50"/>
            <p:cNvSpPr/>
            <p:nvPr userDrawn="1"/>
          </p:nvSpPr>
          <p:spPr>
            <a:xfrm>
              <a:off x="2831885" y="1050114"/>
              <a:ext cx="3868615" cy="8159261"/>
            </a:xfrm>
            <a:prstGeom prst="roundRect">
              <a:avLst>
                <a:gd name="adj" fmla="val 13394"/>
              </a:avLst>
            </a:prstGeom>
            <a:solidFill>
              <a:srgbClr val="F8F8F8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Rectangle: Rounded Corners 51"/>
            <p:cNvSpPr/>
            <p:nvPr userDrawn="1"/>
          </p:nvSpPr>
          <p:spPr>
            <a:xfrm>
              <a:off x="3102492" y="2157516"/>
              <a:ext cx="3327400" cy="592012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Oval 52"/>
            <p:cNvSpPr/>
            <p:nvPr userDrawn="1"/>
          </p:nvSpPr>
          <p:spPr>
            <a:xfrm>
              <a:off x="4348798" y="1694059"/>
              <a:ext cx="95103" cy="9510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Rectangle: Rounded Corners 53"/>
            <p:cNvSpPr/>
            <p:nvPr userDrawn="1"/>
          </p:nvSpPr>
          <p:spPr>
            <a:xfrm flipV="1">
              <a:off x="4538816" y="1701266"/>
              <a:ext cx="644770" cy="81083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Oval 54"/>
            <p:cNvSpPr/>
            <p:nvPr userDrawn="1"/>
          </p:nvSpPr>
          <p:spPr>
            <a:xfrm>
              <a:off x="4699591" y="1373161"/>
              <a:ext cx="133203" cy="13320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Oval 55"/>
            <p:cNvSpPr/>
            <p:nvPr userDrawn="1"/>
          </p:nvSpPr>
          <p:spPr>
            <a:xfrm>
              <a:off x="4420522" y="8297836"/>
              <a:ext cx="691341" cy="69134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57" name="Title 1"/>
          <p:cNvSpPr>
            <a:spLocks noGrp="1"/>
          </p:cNvSpPr>
          <p:nvPr>
            <p:ph type="title" hasCustomPrompt="1"/>
          </p:nvPr>
        </p:nvSpPr>
        <p:spPr>
          <a:xfrm>
            <a:off x="1403351" y="1398589"/>
            <a:ext cx="5111750" cy="3648420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22400" y="5360988"/>
            <a:ext cx="509270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445875" y="2104573"/>
            <a:ext cx="4572000" cy="6084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6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939982" y="4062573"/>
            <a:ext cx="2220143" cy="402761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8162665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403350" y="2556257"/>
            <a:ext cx="9050416" cy="5171312"/>
            <a:chOff x="1320800" y="1790165"/>
            <a:chExt cx="10669666" cy="6096534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2342657" y="1790165"/>
              <a:ext cx="8635566" cy="6071101"/>
            </a:xfrm>
            <a:prstGeom prst="roundRect">
              <a:avLst>
                <a:gd name="adj" fmla="val 4479"/>
              </a:avLst>
            </a:prstGeom>
            <a:solidFill>
              <a:srgbClr val="1C1C1C"/>
            </a:solidFill>
            <a:ln w="12700"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1321705" y="7765770"/>
              <a:ext cx="10667856" cy="120929"/>
            </a:xfrm>
            <a:custGeom>
              <a:avLst/>
              <a:gdLst>
                <a:gd name="connsiteX0" fmla="*/ 0 w 12407609"/>
                <a:gd name="connsiteY0" fmla="*/ 0 h 140651"/>
                <a:gd name="connsiteX1" fmla="*/ 54798 w 12407609"/>
                <a:gd name="connsiteY1" fmla="*/ 2767 h 140651"/>
                <a:gd name="connsiteX2" fmla="*/ 12407609 w 12407609"/>
                <a:gd name="connsiteY2" fmla="*/ 2767 h 140651"/>
                <a:gd name="connsiteX3" fmla="*/ 12326342 w 12407609"/>
                <a:gd name="connsiteY3" fmla="*/ 41916 h 140651"/>
                <a:gd name="connsiteX4" fmla="*/ 11837287 w 12407609"/>
                <a:gd name="connsiteY4" fmla="*/ 140651 h 140651"/>
                <a:gd name="connsiteX5" fmla="*/ 576066 w 12407609"/>
                <a:gd name="connsiteY5" fmla="*/ 140651 h 140651"/>
                <a:gd name="connsiteX6" fmla="*/ 87012 w 12407609"/>
                <a:gd name="connsiteY6" fmla="*/ 41916 h 14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07609" h="140651">
                  <a:moveTo>
                    <a:pt x="0" y="0"/>
                  </a:moveTo>
                  <a:lnTo>
                    <a:pt x="54798" y="2767"/>
                  </a:lnTo>
                  <a:lnTo>
                    <a:pt x="12407609" y="2767"/>
                  </a:lnTo>
                  <a:lnTo>
                    <a:pt x="12326342" y="41916"/>
                  </a:lnTo>
                  <a:cubicBezTo>
                    <a:pt x="12176026" y="105494"/>
                    <a:pt x="12010762" y="140651"/>
                    <a:pt x="11837287" y="140651"/>
                  </a:cubicBezTo>
                  <a:lnTo>
                    <a:pt x="576066" y="140651"/>
                  </a:lnTo>
                  <a:cubicBezTo>
                    <a:pt x="402591" y="140651"/>
                    <a:pt x="237327" y="105494"/>
                    <a:pt x="87012" y="41916"/>
                  </a:cubicBezTo>
                  <a:close/>
                </a:path>
              </a:pathLst>
            </a:custGeom>
            <a:solidFill>
              <a:srgbClr val="77777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320800" y="7666147"/>
              <a:ext cx="10669666" cy="102001"/>
            </a:xfrm>
            <a:prstGeom prst="roundRect">
              <a:avLst/>
            </a:prstGeom>
            <a:solidFill>
              <a:srgbClr val="B2B2B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5830616" y="7666148"/>
              <a:ext cx="1650037" cy="71543"/>
            </a:xfrm>
            <a:custGeom>
              <a:avLst/>
              <a:gdLst>
                <a:gd name="connsiteX0" fmla="*/ 0 w 1919131"/>
                <a:gd name="connsiteY0" fmla="*/ 0 h 83211"/>
                <a:gd name="connsiteX1" fmla="*/ 1919131 w 1919131"/>
                <a:gd name="connsiteY1" fmla="*/ 0 h 83211"/>
                <a:gd name="connsiteX2" fmla="*/ 1916033 w 1919131"/>
                <a:gd name="connsiteY2" fmla="*/ 15344 h 83211"/>
                <a:gd name="connsiteX3" fmla="*/ 1813646 w 1919131"/>
                <a:gd name="connsiteY3" fmla="*/ 83211 h 83211"/>
                <a:gd name="connsiteX4" fmla="*/ 105484 w 1919131"/>
                <a:gd name="connsiteY4" fmla="*/ 83211 h 83211"/>
                <a:gd name="connsiteX5" fmla="*/ 3098 w 1919131"/>
                <a:gd name="connsiteY5" fmla="*/ 15344 h 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9131" h="83211">
                  <a:moveTo>
                    <a:pt x="0" y="0"/>
                  </a:moveTo>
                  <a:lnTo>
                    <a:pt x="1919131" y="0"/>
                  </a:lnTo>
                  <a:lnTo>
                    <a:pt x="1916033" y="15344"/>
                  </a:lnTo>
                  <a:cubicBezTo>
                    <a:pt x="1899164" y="55227"/>
                    <a:pt x="1859673" y="83211"/>
                    <a:pt x="1813646" y="83211"/>
                  </a:cubicBezTo>
                  <a:lnTo>
                    <a:pt x="105484" y="83211"/>
                  </a:lnTo>
                  <a:cubicBezTo>
                    <a:pt x="59458" y="83211"/>
                    <a:pt x="19967" y="55227"/>
                    <a:pt x="3098" y="15344"/>
                  </a:cubicBezTo>
                  <a:close/>
                </a:path>
              </a:pathLst>
            </a:custGeom>
            <a:solidFill>
              <a:srgbClr val="77777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Rectangle: Rounded Corners 9"/>
            <p:cNvSpPr/>
            <p:nvPr/>
          </p:nvSpPr>
          <p:spPr>
            <a:xfrm>
              <a:off x="2654660" y="2200716"/>
              <a:ext cx="8019384" cy="5003836"/>
            </a:xfrm>
            <a:prstGeom prst="roundRect">
              <a:avLst>
                <a:gd name="adj" fmla="val 595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160125" y="2235201"/>
            <a:ext cx="5165725" cy="2811808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267001" y="5141913"/>
            <a:ext cx="7020999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179175" y="5360988"/>
            <a:ext cx="5165725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561991" y="2939672"/>
            <a:ext cx="6775136" cy="4209274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814326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and pho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11832678" y="2222865"/>
            <a:ext cx="2109987" cy="4404069"/>
            <a:chOff x="2791402" y="1050114"/>
            <a:chExt cx="3909098" cy="8159261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91402" y="2914753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2791402" y="2157516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Rectangle: Rounded Corners 14"/>
            <p:cNvSpPr/>
            <p:nvPr userDrawn="1"/>
          </p:nvSpPr>
          <p:spPr>
            <a:xfrm>
              <a:off x="2831885" y="1050114"/>
              <a:ext cx="3868615" cy="8159261"/>
            </a:xfrm>
            <a:prstGeom prst="roundRect">
              <a:avLst>
                <a:gd name="adj" fmla="val 13394"/>
              </a:avLst>
            </a:prstGeom>
            <a:solidFill>
              <a:schemeClr val="tx1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Rectangle: Rounded Corners 15"/>
            <p:cNvSpPr/>
            <p:nvPr userDrawn="1"/>
          </p:nvSpPr>
          <p:spPr>
            <a:xfrm>
              <a:off x="3102492" y="2157516"/>
              <a:ext cx="3327400" cy="592012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4348798" y="1694059"/>
              <a:ext cx="95103" cy="9510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Rectangle: Rounded Corners 17"/>
            <p:cNvSpPr/>
            <p:nvPr userDrawn="1"/>
          </p:nvSpPr>
          <p:spPr>
            <a:xfrm flipV="1">
              <a:off x="4538816" y="1701266"/>
              <a:ext cx="644770" cy="81083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4699591" y="1373161"/>
              <a:ext cx="133203" cy="13320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420522" y="8297836"/>
              <a:ext cx="691341" cy="69134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84809" y="1477195"/>
            <a:ext cx="9050416" cy="5171312"/>
            <a:chOff x="1320800" y="1790165"/>
            <a:chExt cx="10669666" cy="6096534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2342657" y="1790165"/>
              <a:ext cx="8635566" cy="6071101"/>
            </a:xfrm>
            <a:prstGeom prst="roundRect">
              <a:avLst>
                <a:gd name="adj" fmla="val 4479"/>
              </a:avLst>
            </a:prstGeom>
            <a:solidFill>
              <a:schemeClr val="tx1"/>
            </a:solidFill>
            <a:ln w="12700"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1321705" y="7765770"/>
              <a:ext cx="10667856" cy="120929"/>
            </a:xfrm>
            <a:custGeom>
              <a:avLst/>
              <a:gdLst>
                <a:gd name="connsiteX0" fmla="*/ 0 w 12407609"/>
                <a:gd name="connsiteY0" fmla="*/ 0 h 140651"/>
                <a:gd name="connsiteX1" fmla="*/ 54798 w 12407609"/>
                <a:gd name="connsiteY1" fmla="*/ 2767 h 140651"/>
                <a:gd name="connsiteX2" fmla="*/ 12407609 w 12407609"/>
                <a:gd name="connsiteY2" fmla="*/ 2767 h 140651"/>
                <a:gd name="connsiteX3" fmla="*/ 12326342 w 12407609"/>
                <a:gd name="connsiteY3" fmla="*/ 41916 h 140651"/>
                <a:gd name="connsiteX4" fmla="*/ 11837287 w 12407609"/>
                <a:gd name="connsiteY4" fmla="*/ 140651 h 140651"/>
                <a:gd name="connsiteX5" fmla="*/ 576066 w 12407609"/>
                <a:gd name="connsiteY5" fmla="*/ 140651 h 140651"/>
                <a:gd name="connsiteX6" fmla="*/ 87012 w 12407609"/>
                <a:gd name="connsiteY6" fmla="*/ 41916 h 14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07609" h="140651">
                  <a:moveTo>
                    <a:pt x="0" y="0"/>
                  </a:moveTo>
                  <a:lnTo>
                    <a:pt x="54798" y="2767"/>
                  </a:lnTo>
                  <a:lnTo>
                    <a:pt x="12407609" y="2767"/>
                  </a:lnTo>
                  <a:lnTo>
                    <a:pt x="12326342" y="41916"/>
                  </a:lnTo>
                  <a:cubicBezTo>
                    <a:pt x="12176026" y="105494"/>
                    <a:pt x="12010762" y="140651"/>
                    <a:pt x="11837287" y="140651"/>
                  </a:cubicBezTo>
                  <a:lnTo>
                    <a:pt x="576066" y="140651"/>
                  </a:lnTo>
                  <a:cubicBezTo>
                    <a:pt x="402591" y="140651"/>
                    <a:pt x="237327" y="105494"/>
                    <a:pt x="87012" y="41916"/>
                  </a:cubicBezTo>
                  <a:close/>
                </a:path>
              </a:pathLst>
            </a:custGeom>
            <a:solidFill>
              <a:srgbClr val="77777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320800" y="7666147"/>
              <a:ext cx="10669666" cy="102001"/>
            </a:xfrm>
            <a:prstGeom prst="roundRect">
              <a:avLst/>
            </a:prstGeom>
            <a:solidFill>
              <a:srgbClr val="B2B2B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5830616" y="7666148"/>
              <a:ext cx="1650037" cy="71543"/>
            </a:xfrm>
            <a:custGeom>
              <a:avLst/>
              <a:gdLst>
                <a:gd name="connsiteX0" fmla="*/ 0 w 1919131"/>
                <a:gd name="connsiteY0" fmla="*/ 0 h 83211"/>
                <a:gd name="connsiteX1" fmla="*/ 1919131 w 1919131"/>
                <a:gd name="connsiteY1" fmla="*/ 0 h 83211"/>
                <a:gd name="connsiteX2" fmla="*/ 1916033 w 1919131"/>
                <a:gd name="connsiteY2" fmla="*/ 15344 h 83211"/>
                <a:gd name="connsiteX3" fmla="*/ 1813646 w 1919131"/>
                <a:gd name="connsiteY3" fmla="*/ 83211 h 83211"/>
                <a:gd name="connsiteX4" fmla="*/ 105484 w 1919131"/>
                <a:gd name="connsiteY4" fmla="*/ 83211 h 83211"/>
                <a:gd name="connsiteX5" fmla="*/ 3098 w 1919131"/>
                <a:gd name="connsiteY5" fmla="*/ 15344 h 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9131" h="83211">
                  <a:moveTo>
                    <a:pt x="0" y="0"/>
                  </a:moveTo>
                  <a:lnTo>
                    <a:pt x="1919131" y="0"/>
                  </a:lnTo>
                  <a:lnTo>
                    <a:pt x="1916033" y="15344"/>
                  </a:lnTo>
                  <a:cubicBezTo>
                    <a:pt x="1899164" y="55227"/>
                    <a:pt x="1859673" y="83211"/>
                    <a:pt x="1813646" y="83211"/>
                  </a:cubicBezTo>
                  <a:lnTo>
                    <a:pt x="105484" y="83211"/>
                  </a:lnTo>
                  <a:cubicBezTo>
                    <a:pt x="59458" y="83211"/>
                    <a:pt x="19967" y="55227"/>
                    <a:pt x="3098" y="15344"/>
                  </a:cubicBezTo>
                  <a:close/>
                </a:path>
              </a:pathLst>
            </a:custGeom>
            <a:solidFill>
              <a:srgbClr val="77777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Rectangle: Rounded Corners 9"/>
            <p:cNvSpPr/>
            <p:nvPr/>
          </p:nvSpPr>
          <p:spPr>
            <a:xfrm>
              <a:off x="2654660" y="2200716"/>
              <a:ext cx="8019384" cy="5003836"/>
            </a:xfrm>
            <a:prstGeom prst="roundRect">
              <a:avLst>
                <a:gd name="adj" fmla="val 595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743450" y="1860610"/>
            <a:ext cx="6775136" cy="4209274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2029781" y="2835760"/>
            <a:ext cx="1740859" cy="3158134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7000825"/>
            <a:ext cx="5724525" cy="2048004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578969" y="7188201"/>
            <a:ext cx="7686431" cy="1663700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704003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1517651" y="5141913"/>
            <a:ext cx="7379606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212" r="35458"/>
          <a:stretch/>
        </p:blipFill>
        <p:spPr>
          <a:xfrm>
            <a:off x="7127875" y="0"/>
            <a:ext cx="11160125" cy="8877369"/>
          </a:xfrm>
          <a:prstGeom prst="rect">
            <a:avLst/>
          </a:prstGeom>
        </p:spPr>
      </p:pic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318625" y="0"/>
            <a:ext cx="8969376" cy="771525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403351" y="1398589"/>
            <a:ext cx="5111750" cy="364842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22400" y="5360988"/>
            <a:ext cx="509270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83130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943100" y="2177141"/>
            <a:ext cx="7661474" cy="6219281"/>
            <a:chOff x="2198478" y="1402730"/>
            <a:chExt cx="8912404" cy="7234736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5152347" y="7666807"/>
              <a:ext cx="3002317" cy="970659"/>
              <a:chOff x="5152347" y="7666807"/>
              <a:chExt cx="3002317" cy="970659"/>
            </a:xfrm>
          </p:grpSpPr>
          <p:sp>
            <p:nvSpPr>
              <p:cNvPr id="12" name="Freeform: Shape 11"/>
              <p:cNvSpPr/>
              <p:nvPr userDrawn="1"/>
            </p:nvSpPr>
            <p:spPr>
              <a:xfrm>
                <a:off x="5152347" y="7666807"/>
                <a:ext cx="3002317" cy="970659"/>
              </a:xfrm>
              <a:custGeom>
                <a:avLst/>
                <a:gdLst>
                  <a:gd name="connsiteX0" fmla="*/ 566240 w 3002317"/>
                  <a:gd name="connsiteY0" fmla="*/ 0 h 970659"/>
                  <a:gd name="connsiteX1" fmla="*/ 2432360 w 3002317"/>
                  <a:gd name="connsiteY1" fmla="*/ 0 h 970659"/>
                  <a:gd name="connsiteX2" fmla="*/ 2444712 w 3002317"/>
                  <a:gd name="connsiteY2" fmla="*/ 153415 h 970659"/>
                  <a:gd name="connsiteX3" fmla="*/ 2558119 w 3002317"/>
                  <a:gd name="connsiteY3" fmla="*/ 661012 h 970659"/>
                  <a:gd name="connsiteX4" fmla="*/ 2962931 w 3002317"/>
                  <a:gd name="connsiteY4" fmla="*/ 837224 h 970659"/>
                  <a:gd name="connsiteX5" fmla="*/ 2956436 w 3002317"/>
                  <a:gd name="connsiteY5" fmla="*/ 837224 h 970659"/>
                  <a:gd name="connsiteX6" fmla="*/ 2960140 w 3002317"/>
                  <a:gd name="connsiteY6" fmla="*/ 837972 h 970659"/>
                  <a:gd name="connsiteX7" fmla="*/ 3002317 w 3002317"/>
                  <a:gd name="connsiteY7" fmla="*/ 901602 h 970659"/>
                  <a:gd name="connsiteX8" fmla="*/ 3002316 w 3002317"/>
                  <a:gd name="connsiteY8" fmla="*/ 901602 h 970659"/>
                  <a:gd name="connsiteX9" fmla="*/ 2933259 w 3002317"/>
                  <a:gd name="connsiteY9" fmla="*/ 970659 h 970659"/>
                  <a:gd name="connsiteX10" fmla="*/ 69057 w 3002317"/>
                  <a:gd name="connsiteY10" fmla="*/ 970658 h 970659"/>
                  <a:gd name="connsiteX11" fmla="*/ 20226 w 3002317"/>
                  <a:gd name="connsiteY11" fmla="*/ 950432 h 970659"/>
                  <a:gd name="connsiteX12" fmla="*/ 0 w 3002317"/>
                  <a:gd name="connsiteY12" fmla="*/ 901601 h 970659"/>
                  <a:gd name="connsiteX13" fmla="*/ 20226 w 3002317"/>
                  <a:gd name="connsiteY13" fmla="*/ 852771 h 970659"/>
                  <a:gd name="connsiteX14" fmla="*/ 36097 w 3002317"/>
                  <a:gd name="connsiteY14" fmla="*/ 842071 h 970659"/>
                  <a:gd name="connsiteX15" fmla="*/ 35278 w 3002317"/>
                  <a:gd name="connsiteY15" fmla="*/ 842071 h 970659"/>
                  <a:gd name="connsiteX16" fmla="*/ 37319 w 3002317"/>
                  <a:gd name="connsiteY16" fmla="*/ 841247 h 970659"/>
                  <a:gd name="connsiteX17" fmla="*/ 42177 w 3002317"/>
                  <a:gd name="connsiteY17" fmla="*/ 837972 h 970659"/>
                  <a:gd name="connsiteX18" fmla="*/ 48684 w 3002317"/>
                  <a:gd name="connsiteY18" fmla="*/ 836658 h 970659"/>
                  <a:gd name="connsiteX19" fmla="*/ 130007 w 3002317"/>
                  <a:gd name="connsiteY19" fmla="*/ 803822 h 970659"/>
                  <a:gd name="connsiteX20" fmla="*/ 440090 w 3002317"/>
                  <a:gd name="connsiteY20" fmla="*/ 665859 h 970659"/>
                  <a:gd name="connsiteX21" fmla="*/ 553498 w 3002317"/>
                  <a:gd name="connsiteY21" fmla="*/ 158262 h 970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02317" h="970659">
                    <a:moveTo>
                      <a:pt x="566240" y="0"/>
                    </a:moveTo>
                    <a:lnTo>
                      <a:pt x="2432360" y="0"/>
                    </a:lnTo>
                    <a:lnTo>
                      <a:pt x="2444712" y="153415"/>
                    </a:lnTo>
                    <a:cubicBezTo>
                      <a:pt x="2455725" y="340027"/>
                      <a:pt x="2464059" y="517933"/>
                      <a:pt x="2558119" y="661012"/>
                    </a:cubicBezTo>
                    <a:cubicBezTo>
                      <a:pt x="2648607" y="770549"/>
                      <a:pt x="2858156" y="775312"/>
                      <a:pt x="2962931" y="837224"/>
                    </a:cubicBezTo>
                    <a:lnTo>
                      <a:pt x="2956436" y="837224"/>
                    </a:lnTo>
                    <a:lnTo>
                      <a:pt x="2960140" y="837972"/>
                    </a:lnTo>
                    <a:cubicBezTo>
                      <a:pt x="2984926" y="848455"/>
                      <a:pt x="3002317" y="872998"/>
                      <a:pt x="3002317" y="901602"/>
                    </a:cubicBezTo>
                    <a:lnTo>
                      <a:pt x="3002316" y="901602"/>
                    </a:lnTo>
                    <a:cubicBezTo>
                      <a:pt x="3002316" y="939741"/>
                      <a:pt x="2971398" y="970659"/>
                      <a:pt x="2933259" y="970659"/>
                    </a:cubicBezTo>
                    <a:lnTo>
                      <a:pt x="69057" y="970658"/>
                    </a:lnTo>
                    <a:cubicBezTo>
                      <a:pt x="49987" y="970658"/>
                      <a:pt x="32723" y="962928"/>
                      <a:pt x="20226" y="950432"/>
                    </a:cubicBezTo>
                    <a:lnTo>
                      <a:pt x="0" y="901601"/>
                    </a:lnTo>
                    <a:lnTo>
                      <a:pt x="20226" y="852771"/>
                    </a:lnTo>
                    <a:lnTo>
                      <a:pt x="36097" y="842071"/>
                    </a:lnTo>
                    <a:lnTo>
                      <a:pt x="35278" y="842071"/>
                    </a:lnTo>
                    <a:lnTo>
                      <a:pt x="37319" y="841247"/>
                    </a:lnTo>
                    <a:lnTo>
                      <a:pt x="42177" y="837972"/>
                    </a:lnTo>
                    <a:lnTo>
                      <a:pt x="48684" y="836658"/>
                    </a:lnTo>
                    <a:lnTo>
                      <a:pt x="130007" y="803822"/>
                    </a:lnTo>
                    <a:cubicBezTo>
                      <a:pt x="237386" y="771229"/>
                      <a:pt x="372224" y="748012"/>
                      <a:pt x="440090" y="665859"/>
                    </a:cubicBezTo>
                    <a:cubicBezTo>
                      <a:pt x="534150" y="522780"/>
                      <a:pt x="542484" y="344874"/>
                      <a:pt x="553498" y="158262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Freeform: Shape 12"/>
              <p:cNvSpPr/>
              <p:nvPr userDrawn="1"/>
            </p:nvSpPr>
            <p:spPr>
              <a:xfrm>
                <a:off x="5713861" y="7666807"/>
                <a:ext cx="1879289" cy="81781"/>
              </a:xfrm>
              <a:custGeom>
                <a:avLst/>
                <a:gdLst>
                  <a:gd name="connsiteX0" fmla="*/ 6584 w 1879289"/>
                  <a:gd name="connsiteY0" fmla="*/ 0 h 81781"/>
                  <a:gd name="connsiteX1" fmla="*/ 1872704 w 1879289"/>
                  <a:gd name="connsiteY1" fmla="*/ 0 h 81781"/>
                  <a:gd name="connsiteX2" fmla="*/ 1879289 w 1879289"/>
                  <a:gd name="connsiteY2" fmla="*/ 81781 h 81781"/>
                  <a:gd name="connsiteX3" fmla="*/ 0 w 1879289"/>
                  <a:gd name="connsiteY3" fmla="*/ 81781 h 8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79289" h="81781">
                    <a:moveTo>
                      <a:pt x="6584" y="0"/>
                    </a:moveTo>
                    <a:lnTo>
                      <a:pt x="1872704" y="0"/>
                    </a:lnTo>
                    <a:lnTo>
                      <a:pt x="1879289" y="81781"/>
                    </a:lnTo>
                    <a:lnTo>
                      <a:pt x="0" y="81781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" name="Rectangle: Rounded Corners 6"/>
            <p:cNvSpPr/>
            <p:nvPr userDrawn="1"/>
          </p:nvSpPr>
          <p:spPr>
            <a:xfrm>
              <a:off x="2200826" y="1402814"/>
              <a:ext cx="8910056" cy="6264077"/>
            </a:xfrm>
            <a:prstGeom prst="roundRect">
              <a:avLst>
                <a:gd name="adj" fmla="val 4479"/>
              </a:avLst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Rectangle: Rounded Corners 7"/>
            <p:cNvSpPr/>
            <p:nvPr userDrawn="1"/>
          </p:nvSpPr>
          <p:spPr>
            <a:xfrm>
              <a:off x="2520212" y="1784336"/>
              <a:ext cx="8271284" cy="4652597"/>
            </a:xfrm>
            <a:prstGeom prst="roundRect">
              <a:avLst>
                <a:gd name="adj" fmla="val 595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2198478" y="1402730"/>
              <a:ext cx="8910056" cy="6264077"/>
              <a:chOff x="2198478" y="1402730"/>
              <a:chExt cx="8910056" cy="6264077"/>
            </a:xfrm>
          </p:grpSpPr>
          <p:sp>
            <p:nvSpPr>
              <p:cNvPr id="10" name="Freeform: Shape 9"/>
              <p:cNvSpPr/>
              <p:nvPr userDrawn="1"/>
            </p:nvSpPr>
            <p:spPr>
              <a:xfrm>
                <a:off x="2198478" y="6797053"/>
                <a:ext cx="8910056" cy="869754"/>
              </a:xfrm>
              <a:custGeom>
                <a:avLst/>
                <a:gdLst>
                  <a:gd name="connsiteX0" fmla="*/ 0 w 8910056"/>
                  <a:gd name="connsiteY0" fmla="*/ 0 h 869754"/>
                  <a:gd name="connsiteX1" fmla="*/ 8910056 w 8910056"/>
                  <a:gd name="connsiteY1" fmla="*/ 0 h 869754"/>
                  <a:gd name="connsiteX2" fmla="*/ 8910056 w 8910056"/>
                  <a:gd name="connsiteY2" fmla="*/ 589186 h 869754"/>
                  <a:gd name="connsiteX3" fmla="*/ 8629488 w 8910056"/>
                  <a:gd name="connsiteY3" fmla="*/ 869754 h 869754"/>
                  <a:gd name="connsiteX4" fmla="*/ 280568 w 8910056"/>
                  <a:gd name="connsiteY4" fmla="*/ 869754 h 869754"/>
                  <a:gd name="connsiteX5" fmla="*/ 0 w 8910056"/>
                  <a:gd name="connsiteY5" fmla="*/ 589186 h 869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10056" h="869754">
                    <a:moveTo>
                      <a:pt x="0" y="0"/>
                    </a:moveTo>
                    <a:lnTo>
                      <a:pt x="8910056" y="0"/>
                    </a:lnTo>
                    <a:lnTo>
                      <a:pt x="8910056" y="589186"/>
                    </a:lnTo>
                    <a:cubicBezTo>
                      <a:pt x="8910056" y="744139"/>
                      <a:pt x="8784441" y="869754"/>
                      <a:pt x="8629488" y="869754"/>
                    </a:cubicBezTo>
                    <a:lnTo>
                      <a:pt x="280568" y="869754"/>
                    </a:lnTo>
                    <a:cubicBezTo>
                      <a:pt x="125615" y="869754"/>
                      <a:pt x="0" y="744139"/>
                      <a:pt x="0" y="589186"/>
                    </a:cubicBezTo>
                    <a:close/>
                  </a:path>
                </a:pathLst>
              </a:custGeom>
              <a:solidFill>
                <a:srgbClr val="DDDDDD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Rectangle: Rounded Corners 10"/>
              <p:cNvSpPr/>
              <p:nvPr userDrawn="1"/>
            </p:nvSpPr>
            <p:spPr>
              <a:xfrm>
                <a:off x="2198478" y="1402730"/>
                <a:ext cx="8910056" cy="6264077"/>
              </a:xfrm>
              <a:prstGeom prst="roundRect">
                <a:avLst>
                  <a:gd name="adj" fmla="val 4479"/>
                </a:avLst>
              </a:prstGeom>
              <a:noFill/>
              <a:ln w="12700">
                <a:solidFill>
                  <a:srgbClr val="77777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1160125" y="2177141"/>
            <a:ext cx="5165725" cy="2869867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267001" y="5141913"/>
            <a:ext cx="7020999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179175" y="5360988"/>
            <a:ext cx="5165725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245837" y="2543447"/>
            <a:ext cx="7056000" cy="396130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02481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Freeform: Shape 4"/>
          <p:cNvSpPr/>
          <p:nvPr userDrawn="1"/>
        </p:nvSpPr>
        <p:spPr>
          <a:xfrm>
            <a:off x="7127875" y="2939844"/>
            <a:ext cx="1831612" cy="2114891"/>
          </a:xfrm>
          <a:custGeom>
            <a:avLst/>
            <a:gdLst>
              <a:gd name="connsiteX0" fmla="*/ 0 w 1831612"/>
              <a:gd name="connsiteY0" fmla="*/ 0 h 2114891"/>
              <a:gd name="connsiteX1" fmla="*/ 176053 w 1831612"/>
              <a:gd name="connsiteY1" fmla="*/ 8890 h 2114891"/>
              <a:gd name="connsiteX2" fmla="*/ 1777898 w 1831612"/>
              <a:gd name="connsiteY2" fmla="*/ 968994 h 2114891"/>
              <a:gd name="connsiteX3" fmla="*/ 1831612 w 1831612"/>
              <a:gd name="connsiteY3" fmla="*/ 1057409 h 2114891"/>
              <a:gd name="connsiteX4" fmla="*/ 0 w 1831612"/>
              <a:gd name="connsiteY4" fmla="*/ 2114891 h 2114891"/>
              <a:gd name="connsiteX5" fmla="*/ 0 w 1831612"/>
              <a:gd name="connsiteY5" fmla="*/ 0 h 21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1612" h="2114891">
                <a:moveTo>
                  <a:pt x="0" y="0"/>
                </a:moveTo>
                <a:lnTo>
                  <a:pt x="176053" y="8890"/>
                </a:lnTo>
                <a:cubicBezTo>
                  <a:pt x="842715" y="76593"/>
                  <a:pt x="1421520" y="441485"/>
                  <a:pt x="1777898" y="968994"/>
                </a:cubicBezTo>
                <a:lnTo>
                  <a:pt x="1831612" y="1057409"/>
                </a:lnTo>
                <a:lnTo>
                  <a:pt x="0" y="21148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7176426" y="4081434"/>
            <a:ext cx="2105662" cy="2118160"/>
          </a:xfrm>
          <a:custGeom>
            <a:avLst/>
            <a:gdLst>
              <a:gd name="connsiteX0" fmla="*/ 1834203 w 2105662"/>
              <a:gd name="connsiteY0" fmla="*/ 0 h 2118160"/>
              <a:gd name="connsiteX1" fmla="*/ 1839718 w 2105662"/>
              <a:gd name="connsiteY1" fmla="*/ 9078 h 2118160"/>
              <a:gd name="connsiteX2" fmla="*/ 2105662 w 2105662"/>
              <a:gd name="connsiteY2" fmla="*/ 1059373 h 2118160"/>
              <a:gd name="connsiteX3" fmla="*/ 1839718 w 2105662"/>
              <a:gd name="connsiteY3" fmla="*/ 2109668 h 2118160"/>
              <a:gd name="connsiteX4" fmla="*/ 1834559 w 2105662"/>
              <a:gd name="connsiteY4" fmla="*/ 2118160 h 2118160"/>
              <a:gd name="connsiteX5" fmla="*/ 0 w 2105662"/>
              <a:gd name="connsiteY5" fmla="*/ 1058977 h 2118160"/>
              <a:gd name="connsiteX6" fmla="*/ 1834203 w 2105662"/>
              <a:gd name="connsiteY6" fmla="*/ 0 h 21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5662" h="2118160">
                <a:moveTo>
                  <a:pt x="1834203" y="0"/>
                </a:moveTo>
                <a:lnTo>
                  <a:pt x="1839718" y="9078"/>
                </a:lnTo>
                <a:cubicBezTo>
                  <a:pt x="2009322" y="321292"/>
                  <a:pt x="2105662" y="679082"/>
                  <a:pt x="2105662" y="1059373"/>
                </a:cubicBezTo>
                <a:cubicBezTo>
                  <a:pt x="2105662" y="1439664"/>
                  <a:pt x="2009322" y="1797454"/>
                  <a:pt x="1839718" y="2109668"/>
                </a:cubicBezTo>
                <a:lnTo>
                  <a:pt x="1834559" y="2118160"/>
                </a:lnTo>
                <a:lnTo>
                  <a:pt x="0" y="1058977"/>
                </a:lnTo>
                <a:lnTo>
                  <a:pt x="1834203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Freeform: Shape 6"/>
          <p:cNvSpPr/>
          <p:nvPr userDrawn="1"/>
        </p:nvSpPr>
        <p:spPr>
          <a:xfrm>
            <a:off x="7127875" y="5226089"/>
            <a:ext cx="1831968" cy="2115683"/>
          </a:xfrm>
          <a:custGeom>
            <a:avLst/>
            <a:gdLst>
              <a:gd name="connsiteX0" fmla="*/ 0 w 1831968"/>
              <a:gd name="connsiteY0" fmla="*/ 0 h 2115683"/>
              <a:gd name="connsiteX1" fmla="*/ 1831968 w 1831968"/>
              <a:gd name="connsiteY1" fmla="*/ 1057687 h 2115683"/>
              <a:gd name="connsiteX2" fmla="*/ 1777898 w 1831968"/>
              <a:gd name="connsiteY2" fmla="*/ 1146689 h 2115683"/>
              <a:gd name="connsiteX3" fmla="*/ 176053 w 1831968"/>
              <a:gd name="connsiteY3" fmla="*/ 2106793 h 2115683"/>
              <a:gd name="connsiteX4" fmla="*/ 0 w 1831968"/>
              <a:gd name="connsiteY4" fmla="*/ 2115683 h 2115683"/>
              <a:gd name="connsiteX5" fmla="*/ 0 w 1831968"/>
              <a:gd name="connsiteY5" fmla="*/ 0 h 2115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1968" h="2115683">
                <a:moveTo>
                  <a:pt x="0" y="0"/>
                </a:moveTo>
                <a:lnTo>
                  <a:pt x="1831968" y="1057687"/>
                </a:lnTo>
                <a:lnTo>
                  <a:pt x="1777898" y="1146689"/>
                </a:lnTo>
                <a:cubicBezTo>
                  <a:pt x="1421520" y="1674199"/>
                  <a:pt x="842715" y="2039090"/>
                  <a:pt x="176053" y="2106793"/>
                </a:cubicBezTo>
                <a:lnTo>
                  <a:pt x="0" y="211568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453495" y="3508010"/>
            <a:ext cx="72496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453495" y="6063016"/>
            <a:ext cx="72496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8229257" y="4834752"/>
            <a:ext cx="72496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160124" y="2057825"/>
            <a:ext cx="5184775" cy="1651836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1160124" y="1398588"/>
            <a:ext cx="5184775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1160124" y="4641679"/>
            <a:ext cx="5184775" cy="1651836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1160124" y="3982442"/>
            <a:ext cx="5184775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1160124" y="7225532"/>
            <a:ext cx="5184775" cy="1651836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1160124" y="6566295"/>
            <a:ext cx="5184775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17" name="Straight Connector 65"/>
          <p:cNvCxnSpPr>
            <a:stCxn id="8" idx="3"/>
            <a:endCxn id="12" idx="1"/>
          </p:cNvCxnSpPr>
          <p:nvPr userDrawn="1"/>
        </p:nvCxnSpPr>
        <p:spPr>
          <a:xfrm flipV="1">
            <a:off x="8178457" y="1691709"/>
            <a:ext cx="2981667" cy="2122063"/>
          </a:xfrm>
          <a:prstGeom prst="bentConnector3">
            <a:avLst>
              <a:gd name="adj1" fmla="val 50000"/>
            </a:avLst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65"/>
          <p:cNvCxnSpPr>
            <a:stCxn id="14" idx="1"/>
          </p:cNvCxnSpPr>
          <p:nvPr userDrawn="1"/>
        </p:nvCxnSpPr>
        <p:spPr>
          <a:xfrm rot="10800000" flipV="1">
            <a:off x="8954220" y="4275563"/>
            <a:ext cx="2205905" cy="866350"/>
          </a:xfrm>
          <a:prstGeom prst="bentConnector3">
            <a:avLst>
              <a:gd name="adj1" fmla="val 50000"/>
            </a:avLst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65"/>
          <p:cNvCxnSpPr>
            <a:stCxn id="16" idx="1"/>
            <a:endCxn id="9" idx="3"/>
          </p:cNvCxnSpPr>
          <p:nvPr userDrawn="1"/>
        </p:nvCxnSpPr>
        <p:spPr>
          <a:xfrm rot="10800000">
            <a:off x="8178458" y="6368778"/>
            <a:ext cx="2981667" cy="490638"/>
          </a:xfrm>
          <a:prstGeom prst="bentConnector3">
            <a:avLst>
              <a:gd name="adj1" fmla="val 50000"/>
            </a:avLst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1403351" y="3633535"/>
            <a:ext cx="5111750" cy="3018343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958717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34" name="Freeform: Shape 33"/>
          <p:cNvSpPr/>
          <p:nvPr userDrawn="1"/>
        </p:nvSpPr>
        <p:spPr>
          <a:xfrm>
            <a:off x="7262795" y="3601025"/>
            <a:ext cx="1831968" cy="2115683"/>
          </a:xfrm>
          <a:custGeom>
            <a:avLst/>
            <a:gdLst>
              <a:gd name="connsiteX0" fmla="*/ 1831968 w 1831968"/>
              <a:gd name="connsiteY0" fmla="*/ 0 h 2115683"/>
              <a:gd name="connsiteX1" fmla="*/ 1831968 w 1831968"/>
              <a:gd name="connsiteY1" fmla="*/ 2115683 h 2115683"/>
              <a:gd name="connsiteX2" fmla="*/ 0 w 1831968"/>
              <a:gd name="connsiteY2" fmla="*/ 1057996 h 2115683"/>
              <a:gd name="connsiteX3" fmla="*/ 54070 w 1831968"/>
              <a:gd name="connsiteY3" fmla="*/ 968994 h 2115683"/>
              <a:gd name="connsiteX4" fmla="*/ 1655915 w 1831968"/>
              <a:gd name="connsiteY4" fmla="*/ 8890 h 2115683"/>
              <a:gd name="connsiteX5" fmla="*/ 1831968 w 1831968"/>
              <a:gd name="connsiteY5" fmla="*/ 0 h 2115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1968" h="2115683">
                <a:moveTo>
                  <a:pt x="1831968" y="0"/>
                </a:moveTo>
                <a:lnTo>
                  <a:pt x="1831968" y="2115683"/>
                </a:lnTo>
                <a:lnTo>
                  <a:pt x="0" y="1057996"/>
                </a:lnTo>
                <a:lnTo>
                  <a:pt x="54070" y="968994"/>
                </a:lnTo>
                <a:cubicBezTo>
                  <a:pt x="410448" y="441485"/>
                  <a:pt x="989253" y="76593"/>
                  <a:pt x="1655915" y="8890"/>
                </a:cubicBezTo>
                <a:lnTo>
                  <a:pt x="183196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Freeform: Shape 34"/>
          <p:cNvSpPr/>
          <p:nvPr userDrawn="1"/>
        </p:nvSpPr>
        <p:spPr>
          <a:xfrm>
            <a:off x="9193237" y="3601025"/>
            <a:ext cx="1831612" cy="2114891"/>
          </a:xfrm>
          <a:custGeom>
            <a:avLst/>
            <a:gdLst>
              <a:gd name="connsiteX0" fmla="*/ 0 w 1831612"/>
              <a:gd name="connsiteY0" fmla="*/ 0 h 2114891"/>
              <a:gd name="connsiteX1" fmla="*/ 176053 w 1831612"/>
              <a:gd name="connsiteY1" fmla="*/ 8890 h 2114891"/>
              <a:gd name="connsiteX2" fmla="*/ 1777898 w 1831612"/>
              <a:gd name="connsiteY2" fmla="*/ 968994 h 2114891"/>
              <a:gd name="connsiteX3" fmla="*/ 1831612 w 1831612"/>
              <a:gd name="connsiteY3" fmla="*/ 1057409 h 2114891"/>
              <a:gd name="connsiteX4" fmla="*/ 0 w 1831612"/>
              <a:gd name="connsiteY4" fmla="*/ 2114891 h 2114891"/>
              <a:gd name="connsiteX5" fmla="*/ 0 w 1831612"/>
              <a:gd name="connsiteY5" fmla="*/ 0 h 21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1612" h="2114891">
                <a:moveTo>
                  <a:pt x="0" y="0"/>
                </a:moveTo>
                <a:lnTo>
                  <a:pt x="176053" y="8890"/>
                </a:lnTo>
                <a:cubicBezTo>
                  <a:pt x="842715" y="76593"/>
                  <a:pt x="1421520" y="441485"/>
                  <a:pt x="1777898" y="968994"/>
                </a:cubicBezTo>
                <a:lnTo>
                  <a:pt x="1831612" y="1057409"/>
                </a:lnTo>
                <a:lnTo>
                  <a:pt x="0" y="21148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" name="Freeform: Shape 35"/>
          <p:cNvSpPr/>
          <p:nvPr userDrawn="1"/>
        </p:nvSpPr>
        <p:spPr>
          <a:xfrm>
            <a:off x="9241788" y="4742615"/>
            <a:ext cx="2105662" cy="2118160"/>
          </a:xfrm>
          <a:custGeom>
            <a:avLst/>
            <a:gdLst>
              <a:gd name="connsiteX0" fmla="*/ 1834203 w 2105662"/>
              <a:gd name="connsiteY0" fmla="*/ 0 h 2118160"/>
              <a:gd name="connsiteX1" fmla="*/ 1839718 w 2105662"/>
              <a:gd name="connsiteY1" fmla="*/ 9078 h 2118160"/>
              <a:gd name="connsiteX2" fmla="*/ 2105662 w 2105662"/>
              <a:gd name="connsiteY2" fmla="*/ 1059373 h 2118160"/>
              <a:gd name="connsiteX3" fmla="*/ 1839718 w 2105662"/>
              <a:gd name="connsiteY3" fmla="*/ 2109668 h 2118160"/>
              <a:gd name="connsiteX4" fmla="*/ 1834559 w 2105662"/>
              <a:gd name="connsiteY4" fmla="*/ 2118160 h 2118160"/>
              <a:gd name="connsiteX5" fmla="*/ 0 w 2105662"/>
              <a:gd name="connsiteY5" fmla="*/ 1058977 h 2118160"/>
              <a:gd name="connsiteX6" fmla="*/ 1834203 w 2105662"/>
              <a:gd name="connsiteY6" fmla="*/ 0 h 21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5662" h="2118160">
                <a:moveTo>
                  <a:pt x="1834203" y="0"/>
                </a:moveTo>
                <a:lnTo>
                  <a:pt x="1839718" y="9078"/>
                </a:lnTo>
                <a:cubicBezTo>
                  <a:pt x="2009322" y="321292"/>
                  <a:pt x="2105662" y="679082"/>
                  <a:pt x="2105662" y="1059373"/>
                </a:cubicBezTo>
                <a:cubicBezTo>
                  <a:pt x="2105662" y="1439664"/>
                  <a:pt x="2009322" y="1797454"/>
                  <a:pt x="1839718" y="2109668"/>
                </a:cubicBezTo>
                <a:lnTo>
                  <a:pt x="1834559" y="2118160"/>
                </a:lnTo>
                <a:lnTo>
                  <a:pt x="0" y="1058977"/>
                </a:lnTo>
                <a:lnTo>
                  <a:pt x="1834203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Freeform: Shape 36"/>
          <p:cNvSpPr/>
          <p:nvPr userDrawn="1"/>
        </p:nvSpPr>
        <p:spPr>
          <a:xfrm>
            <a:off x="6940550" y="4743201"/>
            <a:ext cx="2104290" cy="2116988"/>
          </a:xfrm>
          <a:custGeom>
            <a:avLst/>
            <a:gdLst>
              <a:gd name="connsiteX0" fmla="*/ 271103 w 2104290"/>
              <a:gd name="connsiteY0" fmla="*/ 0 h 2116988"/>
              <a:gd name="connsiteX1" fmla="*/ 2104290 w 2104290"/>
              <a:gd name="connsiteY1" fmla="*/ 1058391 h 2116988"/>
              <a:gd name="connsiteX2" fmla="*/ 270747 w 2104290"/>
              <a:gd name="connsiteY2" fmla="*/ 2116988 h 2116988"/>
              <a:gd name="connsiteX3" fmla="*/ 265944 w 2104290"/>
              <a:gd name="connsiteY3" fmla="*/ 2109082 h 2116988"/>
              <a:gd name="connsiteX4" fmla="*/ 0 w 2104290"/>
              <a:gd name="connsiteY4" fmla="*/ 1058787 h 2116988"/>
              <a:gd name="connsiteX5" fmla="*/ 265944 w 2104290"/>
              <a:gd name="connsiteY5" fmla="*/ 8492 h 2116988"/>
              <a:gd name="connsiteX6" fmla="*/ 271103 w 2104290"/>
              <a:gd name="connsiteY6" fmla="*/ 0 h 211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4290" h="2116988">
                <a:moveTo>
                  <a:pt x="271103" y="0"/>
                </a:moveTo>
                <a:lnTo>
                  <a:pt x="2104290" y="1058391"/>
                </a:lnTo>
                <a:lnTo>
                  <a:pt x="270747" y="2116988"/>
                </a:lnTo>
                <a:lnTo>
                  <a:pt x="265944" y="2109082"/>
                </a:lnTo>
                <a:cubicBezTo>
                  <a:pt x="96340" y="1796868"/>
                  <a:pt x="0" y="1439078"/>
                  <a:pt x="0" y="1058787"/>
                </a:cubicBezTo>
                <a:cubicBezTo>
                  <a:pt x="0" y="678496"/>
                  <a:pt x="96340" y="320706"/>
                  <a:pt x="265944" y="8492"/>
                </a:cubicBezTo>
                <a:lnTo>
                  <a:pt x="271103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" name="Freeform: Shape 37"/>
          <p:cNvSpPr/>
          <p:nvPr userDrawn="1"/>
        </p:nvSpPr>
        <p:spPr>
          <a:xfrm>
            <a:off x="7262439" y="5886478"/>
            <a:ext cx="1832324" cy="2116475"/>
          </a:xfrm>
          <a:custGeom>
            <a:avLst/>
            <a:gdLst>
              <a:gd name="connsiteX0" fmla="*/ 1832324 w 1832324"/>
              <a:gd name="connsiteY0" fmla="*/ 0 h 2116475"/>
              <a:gd name="connsiteX1" fmla="*/ 1832324 w 1832324"/>
              <a:gd name="connsiteY1" fmla="*/ 2116475 h 2116475"/>
              <a:gd name="connsiteX2" fmla="*/ 1656271 w 1832324"/>
              <a:gd name="connsiteY2" fmla="*/ 2107585 h 2116475"/>
              <a:gd name="connsiteX3" fmla="*/ 54426 w 1832324"/>
              <a:gd name="connsiteY3" fmla="*/ 1147481 h 2116475"/>
              <a:gd name="connsiteX4" fmla="*/ 0 w 1832324"/>
              <a:gd name="connsiteY4" fmla="*/ 1057893 h 2116475"/>
              <a:gd name="connsiteX5" fmla="*/ 1832324 w 1832324"/>
              <a:gd name="connsiteY5" fmla="*/ 0 h 211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2324" h="2116475">
                <a:moveTo>
                  <a:pt x="1832324" y="0"/>
                </a:moveTo>
                <a:lnTo>
                  <a:pt x="1832324" y="2116475"/>
                </a:lnTo>
                <a:lnTo>
                  <a:pt x="1656271" y="2107585"/>
                </a:lnTo>
                <a:cubicBezTo>
                  <a:pt x="989609" y="2039882"/>
                  <a:pt x="410804" y="1674991"/>
                  <a:pt x="54426" y="1147481"/>
                </a:cubicBezTo>
                <a:lnTo>
                  <a:pt x="0" y="1057893"/>
                </a:lnTo>
                <a:lnTo>
                  <a:pt x="1832324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Freeform: Shape 38"/>
          <p:cNvSpPr/>
          <p:nvPr userDrawn="1"/>
        </p:nvSpPr>
        <p:spPr>
          <a:xfrm>
            <a:off x="9193237" y="5887270"/>
            <a:ext cx="1831968" cy="2115683"/>
          </a:xfrm>
          <a:custGeom>
            <a:avLst/>
            <a:gdLst>
              <a:gd name="connsiteX0" fmla="*/ 0 w 1831968"/>
              <a:gd name="connsiteY0" fmla="*/ 0 h 2115683"/>
              <a:gd name="connsiteX1" fmla="*/ 1831968 w 1831968"/>
              <a:gd name="connsiteY1" fmla="*/ 1057687 h 2115683"/>
              <a:gd name="connsiteX2" fmla="*/ 1777898 w 1831968"/>
              <a:gd name="connsiteY2" fmla="*/ 1146689 h 2115683"/>
              <a:gd name="connsiteX3" fmla="*/ 176053 w 1831968"/>
              <a:gd name="connsiteY3" fmla="*/ 2106793 h 2115683"/>
              <a:gd name="connsiteX4" fmla="*/ 0 w 1831968"/>
              <a:gd name="connsiteY4" fmla="*/ 2115683 h 2115683"/>
              <a:gd name="connsiteX5" fmla="*/ 0 w 1831968"/>
              <a:gd name="connsiteY5" fmla="*/ 0 h 2115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1968" h="2115683">
                <a:moveTo>
                  <a:pt x="0" y="0"/>
                </a:moveTo>
                <a:lnTo>
                  <a:pt x="1831968" y="1057687"/>
                </a:lnTo>
                <a:lnTo>
                  <a:pt x="1777898" y="1146689"/>
                </a:lnTo>
                <a:cubicBezTo>
                  <a:pt x="1421520" y="1674199"/>
                  <a:pt x="842715" y="2039090"/>
                  <a:pt x="176053" y="2106793"/>
                </a:cubicBezTo>
                <a:lnTo>
                  <a:pt x="0" y="211568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518857" y="4169191"/>
            <a:ext cx="72496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049726" y="4169191"/>
            <a:ext cx="72496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518857" y="6724197"/>
            <a:ext cx="72496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049726" y="6724197"/>
            <a:ext cx="72496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10294619" y="5495933"/>
            <a:ext cx="72496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7268982" y="5495933"/>
            <a:ext cx="72496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2017326" y="3548121"/>
            <a:ext cx="4867324" cy="1118359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2017326" y="2888884"/>
            <a:ext cx="486732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2017326" y="5618836"/>
            <a:ext cx="4867324" cy="1118359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2017326" y="4959599"/>
            <a:ext cx="486732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2017326" y="7674217"/>
            <a:ext cx="4867324" cy="1118359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2017326" y="7014980"/>
            <a:ext cx="486732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409181" y="3548121"/>
            <a:ext cx="4867324" cy="1118359"/>
          </a:xfrm>
        </p:spPr>
        <p:txBody>
          <a:bodyPr anchor="t"/>
          <a:lstStyle>
            <a:lvl1pPr marL="0" indent="0" algn="r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1409181" y="2888884"/>
            <a:ext cx="4867324" cy="586241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409181" y="5618836"/>
            <a:ext cx="4867324" cy="1118359"/>
          </a:xfrm>
        </p:spPr>
        <p:txBody>
          <a:bodyPr anchor="t"/>
          <a:lstStyle>
            <a:lvl1pPr marL="0" indent="0" algn="r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1409181" y="4959599"/>
            <a:ext cx="4867324" cy="586241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1409181" y="7674217"/>
            <a:ext cx="4867324" cy="1118359"/>
          </a:xfrm>
        </p:spPr>
        <p:txBody>
          <a:bodyPr anchor="t"/>
          <a:lstStyle>
            <a:lvl1pPr marL="0" indent="0" algn="r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1409181" y="7014980"/>
            <a:ext cx="4867324" cy="586241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66" name="Straight Connector 65"/>
          <p:cNvCxnSpPr>
            <a:stCxn id="41" idx="0"/>
            <a:endCxn id="50" idx="1"/>
          </p:cNvCxnSpPr>
          <p:nvPr userDrawn="1"/>
        </p:nvCxnSpPr>
        <p:spPr>
          <a:xfrm rot="5400000" flipH="1" flipV="1">
            <a:off x="10455739" y="2607604"/>
            <a:ext cx="987186" cy="2135988"/>
          </a:xfrm>
          <a:prstGeom prst="bentConnector2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5"/>
          <p:cNvCxnSpPr>
            <a:stCxn id="42" idx="0"/>
            <a:endCxn id="60" idx="3"/>
          </p:cNvCxnSpPr>
          <p:nvPr userDrawn="1"/>
        </p:nvCxnSpPr>
        <p:spPr>
          <a:xfrm rot="16200000" flipV="1">
            <a:off x="6850763" y="2607747"/>
            <a:ext cx="987186" cy="2135702"/>
          </a:xfrm>
          <a:prstGeom prst="bentConnector2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5"/>
          <p:cNvCxnSpPr>
            <a:stCxn id="48" idx="1"/>
            <a:endCxn id="62" idx="3"/>
          </p:cNvCxnSpPr>
          <p:nvPr userDrawn="1"/>
        </p:nvCxnSpPr>
        <p:spPr>
          <a:xfrm rot="10800000">
            <a:off x="6276506" y="5252721"/>
            <a:ext cx="992477" cy="548975"/>
          </a:xfrm>
          <a:prstGeom prst="bentConnector3">
            <a:avLst>
              <a:gd name="adj1" fmla="val 50000"/>
            </a:avLst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65"/>
          <p:cNvCxnSpPr>
            <a:stCxn id="56" idx="1"/>
            <a:endCxn id="47" idx="3"/>
          </p:cNvCxnSpPr>
          <p:nvPr userDrawn="1"/>
        </p:nvCxnSpPr>
        <p:spPr>
          <a:xfrm rot="10800000" flipV="1">
            <a:off x="11019582" y="5252719"/>
            <a:ext cx="997745" cy="548975"/>
          </a:xfrm>
          <a:prstGeom prst="bentConnector3">
            <a:avLst>
              <a:gd name="adj1" fmla="val 50000"/>
            </a:avLst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65"/>
          <p:cNvCxnSpPr>
            <a:stCxn id="58" idx="1"/>
            <a:endCxn id="45" idx="3"/>
          </p:cNvCxnSpPr>
          <p:nvPr userDrawn="1"/>
        </p:nvCxnSpPr>
        <p:spPr>
          <a:xfrm rot="10800000">
            <a:off x="10243820" y="7029959"/>
            <a:ext cx="1773507" cy="278142"/>
          </a:xfrm>
          <a:prstGeom prst="bentConnector3">
            <a:avLst>
              <a:gd name="adj1" fmla="val 50000"/>
            </a:avLst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65"/>
          <p:cNvCxnSpPr>
            <a:stCxn id="64" idx="3"/>
            <a:endCxn id="46" idx="1"/>
          </p:cNvCxnSpPr>
          <p:nvPr userDrawn="1"/>
        </p:nvCxnSpPr>
        <p:spPr>
          <a:xfrm flipV="1">
            <a:off x="6276505" y="7029959"/>
            <a:ext cx="1773221" cy="278142"/>
          </a:xfrm>
          <a:prstGeom prst="bentConnector3">
            <a:avLst>
              <a:gd name="adj1" fmla="val 50000"/>
            </a:avLst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1250122"/>
            <a:ext cx="12242800" cy="104290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9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3022601" y="2293030"/>
            <a:ext cx="12242800" cy="440459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269170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/>
          <p:cNvSpPr/>
          <p:nvPr userDrawn="1"/>
        </p:nvSpPr>
        <p:spPr>
          <a:xfrm>
            <a:off x="6945523" y="3595852"/>
            <a:ext cx="2149241" cy="2149241"/>
          </a:xfrm>
          <a:custGeom>
            <a:avLst/>
            <a:gdLst>
              <a:gd name="connsiteX0" fmla="*/ 2149241 w 2149241"/>
              <a:gd name="connsiteY0" fmla="*/ 0 h 2149241"/>
              <a:gd name="connsiteX1" fmla="*/ 2149241 w 2149241"/>
              <a:gd name="connsiteY1" fmla="*/ 2149241 h 2149241"/>
              <a:gd name="connsiteX2" fmla="*/ 0 w 2149241"/>
              <a:gd name="connsiteY2" fmla="*/ 2149241 h 2149241"/>
              <a:gd name="connsiteX3" fmla="*/ 8877 w 2149241"/>
              <a:gd name="connsiteY3" fmla="*/ 1973442 h 2149241"/>
              <a:gd name="connsiteX4" fmla="*/ 1973442 w 2149241"/>
              <a:gd name="connsiteY4" fmla="*/ 8877 h 2149241"/>
              <a:gd name="connsiteX5" fmla="*/ 2149241 w 2149241"/>
              <a:gd name="connsiteY5" fmla="*/ 0 h 214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9241" h="2149241">
                <a:moveTo>
                  <a:pt x="2149241" y="0"/>
                </a:moveTo>
                <a:lnTo>
                  <a:pt x="2149241" y="2149241"/>
                </a:lnTo>
                <a:lnTo>
                  <a:pt x="0" y="2149241"/>
                </a:lnTo>
                <a:lnTo>
                  <a:pt x="8877" y="1973442"/>
                </a:lnTo>
                <a:cubicBezTo>
                  <a:pt x="114075" y="937583"/>
                  <a:pt x="937583" y="114075"/>
                  <a:pt x="1973442" y="8877"/>
                </a:cubicBezTo>
                <a:lnTo>
                  <a:pt x="2149241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Freeform: Shape 20"/>
          <p:cNvSpPr/>
          <p:nvPr userDrawn="1"/>
        </p:nvSpPr>
        <p:spPr>
          <a:xfrm>
            <a:off x="9193238" y="3595852"/>
            <a:ext cx="2149241" cy="2149241"/>
          </a:xfrm>
          <a:custGeom>
            <a:avLst/>
            <a:gdLst>
              <a:gd name="connsiteX0" fmla="*/ 0 w 2149241"/>
              <a:gd name="connsiteY0" fmla="*/ 0 h 2149241"/>
              <a:gd name="connsiteX1" fmla="*/ 175799 w 2149241"/>
              <a:gd name="connsiteY1" fmla="*/ 8877 h 2149241"/>
              <a:gd name="connsiteX2" fmla="*/ 2140364 w 2149241"/>
              <a:gd name="connsiteY2" fmla="*/ 1973442 h 2149241"/>
              <a:gd name="connsiteX3" fmla="*/ 2149241 w 2149241"/>
              <a:gd name="connsiteY3" fmla="*/ 2149241 h 2149241"/>
              <a:gd name="connsiteX4" fmla="*/ 0 w 2149241"/>
              <a:gd name="connsiteY4" fmla="*/ 2149241 h 2149241"/>
              <a:gd name="connsiteX5" fmla="*/ 0 w 2149241"/>
              <a:gd name="connsiteY5" fmla="*/ 0 h 214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9241" h="2149241">
                <a:moveTo>
                  <a:pt x="0" y="0"/>
                </a:moveTo>
                <a:lnTo>
                  <a:pt x="175799" y="8877"/>
                </a:lnTo>
                <a:cubicBezTo>
                  <a:pt x="1211658" y="114075"/>
                  <a:pt x="2035166" y="937583"/>
                  <a:pt x="2140364" y="1973442"/>
                </a:cubicBezTo>
                <a:lnTo>
                  <a:pt x="2149241" y="2149241"/>
                </a:lnTo>
                <a:lnTo>
                  <a:pt x="0" y="21492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Freeform: Shape 16"/>
          <p:cNvSpPr/>
          <p:nvPr userDrawn="1"/>
        </p:nvSpPr>
        <p:spPr>
          <a:xfrm>
            <a:off x="6945523" y="5843567"/>
            <a:ext cx="2149241" cy="2149241"/>
          </a:xfrm>
          <a:custGeom>
            <a:avLst/>
            <a:gdLst>
              <a:gd name="connsiteX0" fmla="*/ 0 w 2149241"/>
              <a:gd name="connsiteY0" fmla="*/ 0 h 2149241"/>
              <a:gd name="connsiteX1" fmla="*/ 2149241 w 2149241"/>
              <a:gd name="connsiteY1" fmla="*/ 0 h 2149241"/>
              <a:gd name="connsiteX2" fmla="*/ 2149241 w 2149241"/>
              <a:gd name="connsiteY2" fmla="*/ 2149241 h 2149241"/>
              <a:gd name="connsiteX3" fmla="*/ 1973442 w 2149241"/>
              <a:gd name="connsiteY3" fmla="*/ 2140364 h 2149241"/>
              <a:gd name="connsiteX4" fmla="*/ 8877 w 2149241"/>
              <a:gd name="connsiteY4" fmla="*/ 175799 h 2149241"/>
              <a:gd name="connsiteX5" fmla="*/ 0 w 2149241"/>
              <a:gd name="connsiteY5" fmla="*/ 0 h 214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9241" h="2149241">
                <a:moveTo>
                  <a:pt x="0" y="0"/>
                </a:moveTo>
                <a:lnTo>
                  <a:pt x="2149241" y="0"/>
                </a:lnTo>
                <a:lnTo>
                  <a:pt x="2149241" y="2149241"/>
                </a:lnTo>
                <a:lnTo>
                  <a:pt x="1973442" y="2140364"/>
                </a:lnTo>
                <a:cubicBezTo>
                  <a:pt x="937583" y="2035167"/>
                  <a:pt x="114075" y="1211659"/>
                  <a:pt x="8877" y="17579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Freeform: Shape 15"/>
          <p:cNvSpPr/>
          <p:nvPr userDrawn="1"/>
        </p:nvSpPr>
        <p:spPr>
          <a:xfrm>
            <a:off x="9193238" y="5843567"/>
            <a:ext cx="2149241" cy="2149241"/>
          </a:xfrm>
          <a:custGeom>
            <a:avLst/>
            <a:gdLst>
              <a:gd name="connsiteX0" fmla="*/ 0 w 2149241"/>
              <a:gd name="connsiteY0" fmla="*/ 0 h 2149241"/>
              <a:gd name="connsiteX1" fmla="*/ 2149241 w 2149241"/>
              <a:gd name="connsiteY1" fmla="*/ 0 h 2149241"/>
              <a:gd name="connsiteX2" fmla="*/ 2140364 w 2149241"/>
              <a:gd name="connsiteY2" fmla="*/ 175799 h 2149241"/>
              <a:gd name="connsiteX3" fmla="*/ 175799 w 2149241"/>
              <a:gd name="connsiteY3" fmla="*/ 2140364 h 2149241"/>
              <a:gd name="connsiteX4" fmla="*/ 0 w 2149241"/>
              <a:gd name="connsiteY4" fmla="*/ 2149241 h 2149241"/>
              <a:gd name="connsiteX5" fmla="*/ 0 w 2149241"/>
              <a:gd name="connsiteY5" fmla="*/ 0 h 214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9241" h="2149241">
                <a:moveTo>
                  <a:pt x="0" y="0"/>
                </a:moveTo>
                <a:lnTo>
                  <a:pt x="2149241" y="0"/>
                </a:lnTo>
                <a:lnTo>
                  <a:pt x="2140364" y="175799"/>
                </a:lnTo>
                <a:cubicBezTo>
                  <a:pt x="2035166" y="1211659"/>
                  <a:pt x="1211658" y="2035167"/>
                  <a:pt x="175799" y="2140364"/>
                </a:cubicBezTo>
                <a:lnTo>
                  <a:pt x="0" y="21492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739175" y="4513456"/>
            <a:ext cx="72496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2017326" y="3798138"/>
            <a:ext cx="4867324" cy="1780949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2017326" y="3138902"/>
            <a:ext cx="486732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9739175" y="6404918"/>
            <a:ext cx="72496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2017326" y="6617249"/>
            <a:ext cx="4867324" cy="1780949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2017326" y="5958013"/>
            <a:ext cx="486732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7768372" y="6404918"/>
            <a:ext cx="72496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425699" y="6617249"/>
            <a:ext cx="4867324" cy="1780949"/>
          </a:xfrm>
        </p:spPr>
        <p:txBody>
          <a:bodyPr anchor="t"/>
          <a:lstStyle>
            <a:lvl1pPr marL="0" indent="0" algn="r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425699" y="5958013"/>
            <a:ext cx="4867324" cy="586241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7768372" y="4513456"/>
            <a:ext cx="72496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425699" y="3830619"/>
            <a:ext cx="4867324" cy="1780949"/>
          </a:xfrm>
        </p:spPr>
        <p:txBody>
          <a:bodyPr anchor="t"/>
          <a:lstStyle>
            <a:lvl1pPr marL="0" indent="0" algn="r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425699" y="3171383"/>
            <a:ext cx="4867324" cy="586241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1250122"/>
            <a:ext cx="12242800" cy="104290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3022601" y="2293030"/>
            <a:ext cx="12242800" cy="440459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285741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127875" y="1905025"/>
            <a:ext cx="3718316" cy="9061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266012" y="2032417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127875" y="3776687"/>
            <a:ext cx="3718316" cy="9061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266012" y="3904079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127875" y="5648349"/>
            <a:ext cx="3718316" cy="9061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266012" y="5775741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127875" y="7521600"/>
            <a:ext cx="3718316" cy="9061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7266012" y="7648992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477576" y="1553624"/>
            <a:ext cx="4867324" cy="1512838"/>
          </a:xfrm>
        </p:spPr>
        <p:txBody>
          <a:bodyPr anchor="ctr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11477576" y="3425286"/>
            <a:ext cx="4867324" cy="1512838"/>
          </a:xfrm>
        </p:spPr>
        <p:txBody>
          <a:bodyPr anchor="ctr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1477576" y="5297313"/>
            <a:ext cx="4867324" cy="1512838"/>
          </a:xfrm>
        </p:spPr>
        <p:txBody>
          <a:bodyPr anchor="ctr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1477576" y="7169340"/>
            <a:ext cx="4867324" cy="1512838"/>
          </a:xfrm>
        </p:spPr>
        <p:txBody>
          <a:bodyPr anchor="ctr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403351" y="3633535"/>
            <a:ext cx="5111750" cy="3018343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0389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398588"/>
            <a:ext cx="18288000" cy="374332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3100" y="3784517"/>
            <a:ext cx="14401800" cy="135739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337050" y="5549900"/>
            <a:ext cx="9613900" cy="2833688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933664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127875" y="1689628"/>
            <a:ext cx="3718316" cy="9061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266012" y="1817020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477576" y="1398588"/>
            <a:ext cx="4867324" cy="1363980"/>
          </a:xfrm>
        </p:spPr>
        <p:txBody>
          <a:bodyPr anchor="ctr"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403351" y="3633535"/>
            <a:ext cx="5111750" cy="3018343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7127875" y="3220692"/>
            <a:ext cx="3718316" cy="9061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266012" y="3348084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1477576" y="2929652"/>
            <a:ext cx="4867324" cy="1363980"/>
          </a:xfrm>
        </p:spPr>
        <p:txBody>
          <a:bodyPr anchor="ctr"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7127875" y="4751756"/>
            <a:ext cx="3718316" cy="9061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7266012" y="4879148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11477576" y="4460716"/>
            <a:ext cx="4867324" cy="1363980"/>
          </a:xfrm>
        </p:spPr>
        <p:txBody>
          <a:bodyPr anchor="ctr"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7127875" y="6282820"/>
            <a:ext cx="3718316" cy="9061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7266012" y="6410212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1477576" y="5991780"/>
            <a:ext cx="4867324" cy="1363980"/>
          </a:xfrm>
        </p:spPr>
        <p:txBody>
          <a:bodyPr anchor="ctr"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7127875" y="7813885"/>
            <a:ext cx="3718316" cy="9061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7266012" y="7941277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1477576" y="7522845"/>
            <a:ext cx="4867324" cy="1363980"/>
          </a:xfrm>
        </p:spPr>
        <p:txBody>
          <a:bodyPr anchor="ctr"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108504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eywords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494213" y="2254249"/>
            <a:ext cx="2830512" cy="28305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65825" y="5199065"/>
            <a:ext cx="2830512" cy="28305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022600" y="5199065"/>
            <a:ext cx="2830512" cy="28305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1160125" y="2177141"/>
            <a:ext cx="5165725" cy="2869867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179175" y="5360988"/>
            <a:ext cx="5165725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494213" y="3363743"/>
            <a:ext cx="283051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022600" y="6308559"/>
            <a:ext cx="283051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965825" y="6308559"/>
            <a:ext cx="283051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58395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keywords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022600" y="1925639"/>
            <a:ext cx="2830512" cy="2830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65825" y="2640014"/>
            <a:ext cx="2830512" cy="28305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022600" y="4870455"/>
            <a:ext cx="2830512" cy="28305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5965825" y="5584830"/>
            <a:ext cx="2830512" cy="2830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1160125" y="2177141"/>
            <a:ext cx="5165725" cy="2869867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179175" y="5360988"/>
            <a:ext cx="5165725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022600" y="3035133"/>
            <a:ext cx="283051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022600" y="5979949"/>
            <a:ext cx="283051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965825" y="3749508"/>
            <a:ext cx="283051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965825" y="6694324"/>
            <a:ext cx="283051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560698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7731956" y="3231126"/>
            <a:ext cx="1080000" cy="29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7731956" y="3727494"/>
            <a:ext cx="720000" cy="295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7731956" y="4223862"/>
            <a:ext cx="360000" cy="295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Text Placeholder 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898476" y="3097711"/>
            <a:ext cx="2976341" cy="56941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Keyword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535301" y="3600429"/>
            <a:ext cx="2976341" cy="56941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Keyword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183783" y="4103147"/>
            <a:ext cx="2976341" cy="56941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Keyword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2309230" y="3270249"/>
            <a:ext cx="4035669" cy="3744913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403350" y="3633535"/>
            <a:ext cx="4525280" cy="3018343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2" name="Freeform: Shape 31"/>
          <p:cNvSpPr/>
          <p:nvPr userDrawn="1"/>
        </p:nvSpPr>
        <p:spPr>
          <a:xfrm>
            <a:off x="6527800" y="2662239"/>
            <a:ext cx="2138290" cy="4959349"/>
          </a:xfrm>
          <a:custGeom>
            <a:avLst/>
            <a:gdLst>
              <a:gd name="connsiteX0" fmla="*/ 1069144 w 2138290"/>
              <a:gd name="connsiteY0" fmla="*/ 3116480 h 4959349"/>
              <a:gd name="connsiteX1" fmla="*/ 295421 w 2138290"/>
              <a:gd name="connsiteY1" fmla="*/ 3890203 h 4959349"/>
              <a:gd name="connsiteX2" fmla="*/ 1069144 w 2138290"/>
              <a:gd name="connsiteY2" fmla="*/ 4663926 h 4959349"/>
              <a:gd name="connsiteX3" fmla="*/ 1842867 w 2138290"/>
              <a:gd name="connsiteY3" fmla="*/ 3890203 h 4959349"/>
              <a:gd name="connsiteX4" fmla="*/ 1069144 w 2138290"/>
              <a:gd name="connsiteY4" fmla="*/ 3116480 h 4959349"/>
              <a:gd name="connsiteX5" fmla="*/ 921434 w 2138290"/>
              <a:gd name="connsiteY5" fmla="*/ 0 h 4959349"/>
              <a:gd name="connsiteX6" fmla="*/ 1216856 w 2138290"/>
              <a:gd name="connsiteY6" fmla="*/ 0 h 4959349"/>
              <a:gd name="connsiteX7" fmla="*/ 1216856 w 2138290"/>
              <a:gd name="connsiteY7" fmla="*/ 2835950 h 4959349"/>
              <a:gd name="connsiteX8" fmla="*/ 1284615 w 2138290"/>
              <a:gd name="connsiteY8" fmla="*/ 2842780 h 4959349"/>
              <a:gd name="connsiteX9" fmla="*/ 2138290 w 2138290"/>
              <a:gd name="connsiteY9" fmla="*/ 3890204 h 4959349"/>
              <a:gd name="connsiteX10" fmla="*/ 1069145 w 2138290"/>
              <a:gd name="connsiteY10" fmla="*/ 4959349 h 4959349"/>
              <a:gd name="connsiteX11" fmla="*/ 0 w 2138290"/>
              <a:gd name="connsiteY11" fmla="*/ 3890204 h 4959349"/>
              <a:gd name="connsiteX12" fmla="*/ 853675 w 2138290"/>
              <a:gd name="connsiteY12" fmla="*/ 2842780 h 4959349"/>
              <a:gd name="connsiteX13" fmla="*/ 921434 w 2138290"/>
              <a:gd name="connsiteY13" fmla="*/ 2835950 h 495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38290" h="4959349">
                <a:moveTo>
                  <a:pt x="1069144" y="3116480"/>
                </a:moveTo>
                <a:cubicBezTo>
                  <a:pt x="641829" y="3116480"/>
                  <a:pt x="295421" y="3462888"/>
                  <a:pt x="295421" y="3890203"/>
                </a:cubicBezTo>
                <a:cubicBezTo>
                  <a:pt x="295421" y="4317518"/>
                  <a:pt x="641829" y="4663926"/>
                  <a:pt x="1069144" y="4663926"/>
                </a:cubicBezTo>
                <a:cubicBezTo>
                  <a:pt x="1496459" y="4663926"/>
                  <a:pt x="1842867" y="4317518"/>
                  <a:pt x="1842867" y="3890203"/>
                </a:cubicBezTo>
                <a:cubicBezTo>
                  <a:pt x="1842867" y="3462888"/>
                  <a:pt x="1496459" y="3116480"/>
                  <a:pt x="1069144" y="3116480"/>
                </a:cubicBezTo>
                <a:close/>
                <a:moveTo>
                  <a:pt x="921434" y="0"/>
                </a:moveTo>
                <a:lnTo>
                  <a:pt x="1216856" y="0"/>
                </a:lnTo>
                <a:lnTo>
                  <a:pt x="1216856" y="2835950"/>
                </a:lnTo>
                <a:lnTo>
                  <a:pt x="1284615" y="2842780"/>
                </a:lnTo>
                <a:cubicBezTo>
                  <a:pt x="1771806" y="2942474"/>
                  <a:pt x="2138290" y="3373541"/>
                  <a:pt x="2138290" y="3890204"/>
                </a:cubicBezTo>
                <a:cubicBezTo>
                  <a:pt x="2138290" y="4480676"/>
                  <a:pt x="1659617" y="4959349"/>
                  <a:pt x="1069145" y="4959349"/>
                </a:cubicBezTo>
                <a:cubicBezTo>
                  <a:pt x="478673" y="4959349"/>
                  <a:pt x="0" y="4480676"/>
                  <a:pt x="0" y="3890204"/>
                </a:cubicBezTo>
                <a:cubicBezTo>
                  <a:pt x="0" y="3373541"/>
                  <a:pt x="366484" y="2942474"/>
                  <a:pt x="853675" y="2842780"/>
                </a:cubicBezTo>
                <a:lnTo>
                  <a:pt x="921434" y="283595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8545305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Diamond 4"/>
          <p:cNvSpPr/>
          <p:nvPr userDrawn="1"/>
        </p:nvSpPr>
        <p:spPr>
          <a:xfrm>
            <a:off x="3937000" y="3588883"/>
            <a:ext cx="1277258" cy="1277258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 rot="18900000">
            <a:off x="4642653" y="2656178"/>
            <a:ext cx="2465051" cy="56941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6" hasCustomPrompt="1"/>
          </p:nvPr>
        </p:nvSpPr>
        <p:spPr>
          <a:xfrm rot="18900000">
            <a:off x="13782910" y="2656179"/>
            <a:ext cx="2465051" cy="56941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7" hasCustomPrompt="1"/>
          </p:nvPr>
        </p:nvSpPr>
        <p:spPr>
          <a:xfrm rot="18900000">
            <a:off x="3990571" y="5012235"/>
            <a:ext cx="2311707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6732863" y="5175213"/>
            <a:ext cx="2311707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0" hasCustomPrompt="1"/>
          </p:nvPr>
        </p:nvSpPr>
        <p:spPr>
          <a:xfrm rot="18900000">
            <a:off x="9827014" y="5012235"/>
            <a:ext cx="2311707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1" hasCustomPrompt="1"/>
          </p:nvPr>
        </p:nvSpPr>
        <p:spPr>
          <a:xfrm rot="18900000">
            <a:off x="7396867" y="2816416"/>
            <a:ext cx="2465051" cy="56941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2" hasCustomPrompt="1"/>
          </p:nvPr>
        </p:nvSpPr>
        <p:spPr>
          <a:xfrm rot="18900000">
            <a:off x="10651818" y="2816417"/>
            <a:ext cx="2465051" cy="56941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7000825"/>
            <a:ext cx="5724525" cy="2048004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578969" y="7188201"/>
            <a:ext cx="7686431" cy="1663700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Diamond 7"/>
          <p:cNvSpPr/>
          <p:nvPr userDrawn="1"/>
        </p:nvSpPr>
        <p:spPr>
          <a:xfrm>
            <a:off x="5885543" y="3908197"/>
            <a:ext cx="638629" cy="638629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Diamond 8"/>
          <p:cNvSpPr/>
          <p:nvPr userDrawn="1"/>
        </p:nvSpPr>
        <p:spPr>
          <a:xfrm>
            <a:off x="7195457" y="3908197"/>
            <a:ext cx="638629" cy="638629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Diamond 5"/>
          <p:cNvSpPr/>
          <p:nvPr userDrawn="1"/>
        </p:nvSpPr>
        <p:spPr>
          <a:xfrm>
            <a:off x="8505371" y="3588883"/>
            <a:ext cx="1277258" cy="1277258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Diamond 9"/>
          <p:cNvSpPr/>
          <p:nvPr userDrawn="1"/>
        </p:nvSpPr>
        <p:spPr>
          <a:xfrm>
            <a:off x="10453914" y="3908197"/>
            <a:ext cx="638629" cy="638629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Diamond 10"/>
          <p:cNvSpPr/>
          <p:nvPr userDrawn="1"/>
        </p:nvSpPr>
        <p:spPr>
          <a:xfrm>
            <a:off x="11763828" y="3908197"/>
            <a:ext cx="638629" cy="638629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Diamond 6"/>
          <p:cNvSpPr/>
          <p:nvPr userDrawn="1"/>
        </p:nvSpPr>
        <p:spPr>
          <a:xfrm>
            <a:off x="13073743" y="3588883"/>
            <a:ext cx="1277258" cy="1277258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361690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Diamond 5"/>
          <p:cNvSpPr/>
          <p:nvPr userDrawn="1"/>
        </p:nvSpPr>
        <p:spPr>
          <a:xfrm>
            <a:off x="2105076" y="4321320"/>
            <a:ext cx="2351315" cy="2351315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Diamond 4"/>
          <p:cNvSpPr/>
          <p:nvPr userDrawn="1"/>
        </p:nvSpPr>
        <p:spPr>
          <a:xfrm>
            <a:off x="2105076" y="4568062"/>
            <a:ext cx="2351315" cy="2351315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Text Placeholder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282903" y="5437958"/>
            <a:ext cx="1995659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Diamond 9"/>
          <p:cNvSpPr/>
          <p:nvPr userDrawn="1"/>
        </p:nvSpPr>
        <p:spPr>
          <a:xfrm rot="10800000">
            <a:off x="5045822" y="4814804"/>
            <a:ext cx="2351315" cy="2351315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Diamond 10"/>
          <p:cNvSpPr/>
          <p:nvPr userDrawn="1"/>
        </p:nvSpPr>
        <p:spPr>
          <a:xfrm rot="10800000">
            <a:off x="5045822" y="4568062"/>
            <a:ext cx="2351315" cy="2351315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Text Placeholder 5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223649" y="5437958"/>
            <a:ext cx="1995659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03351" y="2600613"/>
            <a:ext cx="3718315" cy="1524701"/>
          </a:xfrm>
        </p:spPr>
        <p:txBody>
          <a:bodyPr anchor="b"/>
          <a:lstStyle>
            <a:lvl1pPr marL="0" indent="0" algn="l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80544" y="7362124"/>
            <a:ext cx="3718315" cy="1524701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Diamond 14"/>
          <p:cNvSpPr/>
          <p:nvPr userDrawn="1"/>
        </p:nvSpPr>
        <p:spPr>
          <a:xfrm>
            <a:off x="7986568" y="4321320"/>
            <a:ext cx="2351315" cy="2351315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Diamond 15"/>
          <p:cNvSpPr/>
          <p:nvPr userDrawn="1"/>
        </p:nvSpPr>
        <p:spPr>
          <a:xfrm>
            <a:off x="7986568" y="4568062"/>
            <a:ext cx="2351315" cy="2351315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164395" y="5437958"/>
            <a:ext cx="1995659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7266617" y="2600613"/>
            <a:ext cx="3718315" cy="1524701"/>
          </a:xfrm>
        </p:spPr>
        <p:txBody>
          <a:bodyPr anchor="b"/>
          <a:lstStyle>
            <a:lvl1pPr marL="0" indent="0" algn="l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Diamond 18"/>
          <p:cNvSpPr/>
          <p:nvPr userDrawn="1"/>
        </p:nvSpPr>
        <p:spPr>
          <a:xfrm rot="10800000">
            <a:off x="10927314" y="4814804"/>
            <a:ext cx="2351315" cy="2351315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Diamond 19"/>
          <p:cNvSpPr/>
          <p:nvPr userDrawn="1"/>
        </p:nvSpPr>
        <p:spPr>
          <a:xfrm rot="10800000">
            <a:off x="10927314" y="4568062"/>
            <a:ext cx="2351315" cy="2351315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1105141" y="5437958"/>
            <a:ext cx="1995659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0243942" y="7362124"/>
            <a:ext cx="3718315" cy="1524701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Diamond 22"/>
          <p:cNvSpPr/>
          <p:nvPr userDrawn="1"/>
        </p:nvSpPr>
        <p:spPr>
          <a:xfrm>
            <a:off x="13868060" y="4321320"/>
            <a:ext cx="2351315" cy="2351315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Diamond 23"/>
          <p:cNvSpPr/>
          <p:nvPr userDrawn="1"/>
        </p:nvSpPr>
        <p:spPr>
          <a:xfrm>
            <a:off x="13868060" y="4568062"/>
            <a:ext cx="2351315" cy="2351315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4045887" y="5437958"/>
            <a:ext cx="1995659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3184558" y="2600613"/>
            <a:ext cx="3718315" cy="1524701"/>
          </a:xfrm>
        </p:spPr>
        <p:txBody>
          <a:bodyPr anchor="b"/>
          <a:lstStyle>
            <a:lvl1pPr marL="0" indent="0" algn="l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1250122"/>
            <a:ext cx="12242800" cy="104290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394764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0" y="4227512"/>
            <a:ext cx="18288000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iamond 4"/>
          <p:cNvSpPr/>
          <p:nvPr userDrawn="1"/>
        </p:nvSpPr>
        <p:spPr>
          <a:xfrm>
            <a:off x="3937000" y="3588883"/>
            <a:ext cx="1277258" cy="1277258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 rot="18900000">
            <a:off x="4642653" y="2656178"/>
            <a:ext cx="2465051" cy="56941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6" hasCustomPrompt="1"/>
          </p:nvPr>
        </p:nvSpPr>
        <p:spPr>
          <a:xfrm rot="18900000">
            <a:off x="13782910" y="2656179"/>
            <a:ext cx="2465051" cy="56941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7" hasCustomPrompt="1"/>
          </p:nvPr>
        </p:nvSpPr>
        <p:spPr>
          <a:xfrm rot="18900000">
            <a:off x="3990571" y="5012235"/>
            <a:ext cx="2311707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6732863" y="5175213"/>
            <a:ext cx="2311707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0" hasCustomPrompt="1"/>
          </p:nvPr>
        </p:nvSpPr>
        <p:spPr>
          <a:xfrm rot="18900000">
            <a:off x="9827014" y="5012235"/>
            <a:ext cx="2311707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1" hasCustomPrompt="1"/>
          </p:nvPr>
        </p:nvSpPr>
        <p:spPr>
          <a:xfrm rot="18900000">
            <a:off x="7396867" y="2816416"/>
            <a:ext cx="2465051" cy="56941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2" hasCustomPrompt="1"/>
          </p:nvPr>
        </p:nvSpPr>
        <p:spPr>
          <a:xfrm rot="18900000">
            <a:off x="10651818" y="2816417"/>
            <a:ext cx="2465051" cy="56941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7000825"/>
            <a:ext cx="5724525" cy="2048004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578969" y="7188201"/>
            <a:ext cx="7686431" cy="1663700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Diamond 7"/>
          <p:cNvSpPr/>
          <p:nvPr userDrawn="1"/>
        </p:nvSpPr>
        <p:spPr>
          <a:xfrm>
            <a:off x="5885543" y="3908197"/>
            <a:ext cx="638629" cy="638629"/>
          </a:xfrm>
          <a:prstGeom prst="diamond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Diamond 8"/>
          <p:cNvSpPr/>
          <p:nvPr userDrawn="1"/>
        </p:nvSpPr>
        <p:spPr>
          <a:xfrm>
            <a:off x="7195457" y="3908197"/>
            <a:ext cx="638629" cy="638629"/>
          </a:xfrm>
          <a:prstGeom prst="diamond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Diamond 5"/>
          <p:cNvSpPr/>
          <p:nvPr userDrawn="1"/>
        </p:nvSpPr>
        <p:spPr>
          <a:xfrm>
            <a:off x="8505371" y="3588883"/>
            <a:ext cx="1277258" cy="1277258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Diamond 9"/>
          <p:cNvSpPr/>
          <p:nvPr userDrawn="1"/>
        </p:nvSpPr>
        <p:spPr>
          <a:xfrm>
            <a:off x="10453914" y="3908197"/>
            <a:ext cx="638629" cy="638629"/>
          </a:xfrm>
          <a:prstGeom prst="diamond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Diamond 10"/>
          <p:cNvSpPr/>
          <p:nvPr userDrawn="1"/>
        </p:nvSpPr>
        <p:spPr>
          <a:xfrm>
            <a:off x="11763828" y="3908197"/>
            <a:ext cx="638629" cy="638629"/>
          </a:xfrm>
          <a:prstGeom prst="diamond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Diamond 6"/>
          <p:cNvSpPr/>
          <p:nvPr userDrawn="1"/>
        </p:nvSpPr>
        <p:spPr>
          <a:xfrm>
            <a:off x="13073743" y="3588883"/>
            <a:ext cx="1277258" cy="1277258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1169650" y="9616425"/>
            <a:ext cx="6781800" cy="547603"/>
          </a:xfrm>
        </p:spPr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6757650" y="8877368"/>
            <a:ext cx="1219200" cy="10128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641014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/>
          <p:cNvSpPr/>
          <p:nvPr userDrawn="1"/>
        </p:nvSpPr>
        <p:spPr>
          <a:xfrm rot="10800000">
            <a:off x="11160125" y="3756201"/>
            <a:ext cx="3718316" cy="1108444"/>
          </a:xfrm>
          <a:custGeom>
            <a:avLst/>
            <a:gdLst>
              <a:gd name="connsiteX0" fmla="*/ 3718316 w 3718316"/>
              <a:gd name="connsiteY0" fmla="*/ 1108444 h 1108444"/>
              <a:gd name="connsiteX1" fmla="*/ 0 w 3718316"/>
              <a:gd name="connsiteY1" fmla="*/ 1108444 h 1108444"/>
              <a:gd name="connsiteX2" fmla="*/ 0 w 3718316"/>
              <a:gd name="connsiteY2" fmla="*/ 202304 h 1108444"/>
              <a:gd name="connsiteX3" fmla="*/ 1751347 w 3718316"/>
              <a:gd name="connsiteY3" fmla="*/ 202304 h 1108444"/>
              <a:gd name="connsiteX4" fmla="*/ 1868683 w 3718316"/>
              <a:gd name="connsiteY4" fmla="*/ 0 h 1108444"/>
              <a:gd name="connsiteX5" fmla="*/ 1986019 w 3718316"/>
              <a:gd name="connsiteY5" fmla="*/ 202304 h 1108444"/>
              <a:gd name="connsiteX6" fmla="*/ 3718316 w 3718316"/>
              <a:gd name="connsiteY6" fmla="*/ 202304 h 110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316" h="1108444">
                <a:moveTo>
                  <a:pt x="3718316" y="1108444"/>
                </a:moveTo>
                <a:lnTo>
                  <a:pt x="0" y="1108444"/>
                </a:lnTo>
                <a:lnTo>
                  <a:pt x="0" y="202304"/>
                </a:lnTo>
                <a:lnTo>
                  <a:pt x="1751347" y="202304"/>
                </a:lnTo>
                <a:lnTo>
                  <a:pt x="1868683" y="0"/>
                </a:lnTo>
                <a:lnTo>
                  <a:pt x="1986019" y="202304"/>
                </a:lnTo>
                <a:lnTo>
                  <a:pt x="3718316" y="202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403351" y="1398588"/>
            <a:ext cx="5111750" cy="7488237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7017038" y="5031869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7" name="Straight Connector 6"/>
          <p:cNvCxnSpPr>
            <a:stCxn id="6" idx="6"/>
            <a:endCxn id="8" idx="2"/>
          </p:cNvCxnSpPr>
          <p:nvPr userDrawn="1"/>
        </p:nvCxnSpPr>
        <p:spPr>
          <a:xfrm>
            <a:off x="7238711" y="5142706"/>
            <a:ext cx="5669735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12908446" y="5031869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11298262" y="3883593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160126" y="5361730"/>
            <a:ext cx="3718316" cy="3525096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6" name="Straight Connector 15"/>
          <p:cNvCxnSpPr>
            <a:stCxn id="8" idx="6"/>
          </p:cNvCxnSpPr>
          <p:nvPr userDrawn="1"/>
        </p:nvCxnSpPr>
        <p:spPr>
          <a:xfrm>
            <a:off x="13130119" y="5142706"/>
            <a:ext cx="515788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7127875" y="1398587"/>
            <a:ext cx="7740650" cy="2079553"/>
          </a:xfrm>
        </p:spPr>
        <p:txBody>
          <a:bodyPr anchor="t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614208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5" name="Straight Connector 4"/>
          <p:cNvCxnSpPr>
            <a:endCxn id="8" idx="2"/>
          </p:cNvCxnSpPr>
          <p:nvPr userDrawn="1"/>
        </p:nvCxnSpPr>
        <p:spPr>
          <a:xfrm>
            <a:off x="-6350" y="5141913"/>
            <a:ext cx="3146909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3140559" y="5031076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Freeform: Shape 10"/>
          <p:cNvSpPr/>
          <p:nvPr userDrawn="1"/>
        </p:nvSpPr>
        <p:spPr>
          <a:xfrm rot="10800000">
            <a:off x="1403350" y="3756201"/>
            <a:ext cx="3718316" cy="1108444"/>
          </a:xfrm>
          <a:custGeom>
            <a:avLst/>
            <a:gdLst>
              <a:gd name="connsiteX0" fmla="*/ 3718316 w 3718316"/>
              <a:gd name="connsiteY0" fmla="*/ 1108444 h 1108444"/>
              <a:gd name="connsiteX1" fmla="*/ 0 w 3718316"/>
              <a:gd name="connsiteY1" fmla="*/ 1108444 h 1108444"/>
              <a:gd name="connsiteX2" fmla="*/ 0 w 3718316"/>
              <a:gd name="connsiteY2" fmla="*/ 202304 h 1108444"/>
              <a:gd name="connsiteX3" fmla="*/ 1751347 w 3718316"/>
              <a:gd name="connsiteY3" fmla="*/ 202304 h 1108444"/>
              <a:gd name="connsiteX4" fmla="*/ 1868683 w 3718316"/>
              <a:gd name="connsiteY4" fmla="*/ 0 h 1108444"/>
              <a:gd name="connsiteX5" fmla="*/ 1986019 w 3718316"/>
              <a:gd name="connsiteY5" fmla="*/ 202304 h 1108444"/>
              <a:gd name="connsiteX6" fmla="*/ 3718316 w 3718316"/>
              <a:gd name="connsiteY6" fmla="*/ 202304 h 110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316" h="1108444">
                <a:moveTo>
                  <a:pt x="3718316" y="1108444"/>
                </a:moveTo>
                <a:lnTo>
                  <a:pt x="0" y="1108444"/>
                </a:lnTo>
                <a:lnTo>
                  <a:pt x="0" y="202304"/>
                </a:lnTo>
                <a:lnTo>
                  <a:pt x="1751347" y="202304"/>
                </a:lnTo>
                <a:lnTo>
                  <a:pt x="1868683" y="0"/>
                </a:lnTo>
                <a:lnTo>
                  <a:pt x="1986019" y="202304"/>
                </a:lnTo>
                <a:lnTo>
                  <a:pt x="3718316" y="202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1541487" y="3883593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03351" y="5361730"/>
            <a:ext cx="3718315" cy="3525096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5" name="Straight Connector 14"/>
          <p:cNvCxnSpPr>
            <a:stCxn id="8" idx="6"/>
            <a:endCxn id="23" idx="2"/>
          </p:cNvCxnSpPr>
          <p:nvPr userDrawn="1"/>
        </p:nvCxnSpPr>
        <p:spPr>
          <a:xfrm>
            <a:off x="3362232" y="5141913"/>
            <a:ext cx="567093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 userDrawn="1"/>
        </p:nvSpPr>
        <p:spPr>
          <a:xfrm>
            <a:off x="9033163" y="5031076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Freeform: Shape 24"/>
          <p:cNvSpPr/>
          <p:nvPr userDrawn="1"/>
        </p:nvSpPr>
        <p:spPr>
          <a:xfrm>
            <a:off x="7284842" y="5431541"/>
            <a:ext cx="3718316" cy="1108444"/>
          </a:xfrm>
          <a:custGeom>
            <a:avLst/>
            <a:gdLst>
              <a:gd name="connsiteX0" fmla="*/ 3718316 w 3718316"/>
              <a:gd name="connsiteY0" fmla="*/ 1108444 h 1108444"/>
              <a:gd name="connsiteX1" fmla="*/ 0 w 3718316"/>
              <a:gd name="connsiteY1" fmla="*/ 1108444 h 1108444"/>
              <a:gd name="connsiteX2" fmla="*/ 0 w 3718316"/>
              <a:gd name="connsiteY2" fmla="*/ 202304 h 1108444"/>
              <a:gd name="connsiteX3" fmla="*/ 1751347 w 3718316"/>
              <a:gd name="connsiteY3" fmla="*/ 202304 h 1108444"/>
              <a:gd name="connsiteX4" fmla="*/ 1868683 w 3718316"/>
              <a:gd name="connsiteY4" fmla="*/ 0 h 1108444"/>
              <a:gd name="connsiteX5" fmla="*/ 1986019 w 3718316"/>
              <a:gd name="connsiteY5" fmla="*/ 202304 h 1108444"/>
              <a:gd name="connsiteX6" fmla="*/ 3718316 w 3718316"/>
              <a:gd name="connsiteY6" fmla="*/ 202304 h 110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316" h="1108444">
                <a:moveTo>
                  <a:pt x="3718316" y="1108444"/>
                </a:moveTo>
                <a:lnTo>
                  <a:pt x="0" y="1108444"/>
                </a:lnTo>
                <a:lnTo>
                  <a:pt x="0" y="202304"/>
                </a:lnTo>
                <a:lnTo>
                  <a:pt x="1751347" y="202304"/>
                </a:lnTo>
                <a:lnTo>
                  <a:pt x="1868683" y="0"/>
                </a:lnTo>
                <a:lnTo>
                  <a:pt x="1986019" y="202304"/>
                </a:lnTo>
                <a:lnTo>
                  <a:pt x="3718316" y="202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422979" y="5784016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7280079" y="1416584"/>
            <a:ext cx="3718315" cy="3525096"/>
          </a:xfrm>
        </p:spPr>
        <p:txBody>
          <a:bodyPr anchor="b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0" name="Straight Connector 29"/>
          <p:cNvCxnSpPr>
            <a:stCxn id="23" idx="6"/>
            <a:endCxn id="38" idx="2"/>
          </p:cNvCxnSpPr>
          <p:nvPr userDrawn="1"/>
        </p:nvCxnSpPr>
        <p:spPr>
          <a:xfrm>
            <a:off x="9254836" y="5141913"/>
            <a:ext cx="566458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 userDrawn="1"/>
        </p:nvSpPr>
        <p:spPr>
          <a:xfrm>
            <a:off x="14919417" y="5031076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Freeform: Shape 39"/>
          <p:cNvSpPr/>
          <p:nvPr userDrawn="1"/>
        </p:nvSpPr>
        <p:spPr>
          <a:xfrm rot="10800000">
            <a:off x="13156807" y="3756201"/>
            <a:ext cx="3718316" cy="1108444"/>
          </a:xfrm>
          <a:custGeom>
            <a:avLst/>
            <a:gdLst>
              <a:gd name="connsiteX0" fmla="*/ 3718316 w 3718316"/>
              <a:gd name="connsiteY0" fmla="*/ 1108444 h 1108444"/>
              <a:gd name="connsiteX1" fmla="*/ 0 w 3718316"/>
              <a:gd name="connsiteY1" fmla="*/ 1108444 h 1108444"/>
              <a:gd name="connsiteX2" fmla="*/ 0 w 3718316"/>
              <a:gd name="connsiteY2" fmla="*/ 202304 h 1108444"/>
              <a:gd name="connsiteX3" fmla="*/ 1751347 w 3718316"/>
              <a:gd name="connsiteY3" fmla="*/ 202304 h 1108444"/>
              <a:gd name="connsiteX4" fmla="*/ 1868683 w 3718316"/>
              <a:gd name="connsiteY4" fmla="*/ 0 h 1108444"/>
              <a:gd name="connsiteX5" fmla="*/ 1986019 w 3718316"/>
              <a:gd name="connsiteY5" fmla="*/ 202304 h 1108444"/>
              <a:gd name="connsiteX6" fmla="*/ 3718316 w 3718316"/>
              <a:gd name="connsiteY6" fmla="*/ 202304 h 110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316" h="1108444">
                <a:moveTo>
                  <a:pt x="3718316" y="1108444"/>
                </a:moveTo>
                <a:lnTo>
                  <a:pt x="0" y="1108444"/>
                </a:lnTo>
                <a:lnTo>
                  <a:pt x="0" y="202304"/>
                </a:lnTo>
                <a:lnTo>
                  <a:pt x="1751347" y="202304"/>
                </a:lnTo>
                <a:lnTo>
                  <a:pt x="1868683" y="0"/>
                </a:lnTo>
                <a:lnTo>
                  <a:pt x="1986019" y="202304"/>
                </a:lnTo>
                <a:lnTo>
                  <a:pt x="3718316" y="202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13294944" y="3883593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3143765" y="5361730"/>
            <a:ext cx="3718315" cy="3525096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43" name="Straight Connector 42"/>
          <p:cNvCxnSpPr>
            <a:stCxn id="38" idx="6"/>
          </p:cNvCxnSpPr>
          <p:nvPr userDrawn="1"/>
        </p:nvCxnSpPr>
        <p:spPr>
          <a:xfrm>
            <a:off x="15141090" y="5141913"/>
            <a:ext cx="3152868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58035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5" name="Straight Connector 4"/>
          <p:cNvCxnSpPr>
            <a:endCxn id="8" idx="2"/>
          </p:cNvCxnSpPr>
          <p:nvPr userDrawn="1"/>
        </p:nvCxnSpPr>
        <p:spPr>
          <a:xfrm>
            <a:off x="-6350" y="5141913"/>
            <a:ext cx="3146909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3140559" y="5031076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Freeform: Shape 24"/>
          <p:cNvSpPr/>
          <p:nvPr userDrawn="1"/>
        </p:nvSpPr>
        <p:spPr>
          <a:xfrm>
            <a:off x="1384300" y="5431541"/>
            <a:ext cx="3718316" cy="1108444"/>
          </a:xfrm>
          <a:custGeom>
            <a:avLst/>
            <a:gdLst>
              <a:gd name="connsiteX0" fmla="*/ 3718316 w 3718316"/>
              <a:gd name="connsiteY0" fmla="*/ 1108444 h 1108444"/>
              <a:gd name="connsiteX1" fmla="*/ 0 w 3718316"/>
              <a:gd name="connsiteY1" fmla="*/ 1108444 h 1108444"/>
              <a:gd name="connsiteX2" fmla="*/ 0 w 3718316"/>
              <a:gd name="connsiteY2" fmla="*/ 202304 h 1108444"/>
              <a:gd name="connsiteX3" fmla="*/ 1751347 w 3718316"/>
              <a:gd name="connsiteY3" fmla="*/ 202304 h 1108444"/>
              <a:gd name="connsiteX4" fmla="*/ 1868683 w 3718316"/>
              <a:gd name="connsiteY4" fmla="*/ 0 h 1108444"/>
              <a:gd name="connsiteX5" fmla="*/ 1986019 w 3718316"/>
              <a:gd name="connsiteY5" fmla="*/ 202304 h 1108444"/>
              <a:gd name="connsiteX6" fmla="*/ 3718316 w 3718316"/>
              <a:gd name="connsiteY6" fmla="*/ 202304 h 110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316" h="1108444">
                <a:moveTo>
                  <a:pt x="3718316" y="1108444"/>
                </a:moveTo>
                <a:lnTo>
                  <a:pt x="0" y="1108444"/>
                </a:lnTo>
                <a:lnTo>
                  <a:pt x="0" y="202304"/>
                </a:lnTo>
                <a:lnTo>
                  <a:pt x="1751347" y="202304"/>
                </a:lnTo>
                <a:lnTo>
                  <a:pt x="1868683" y="0"/>
                </a:lnTo>
                <a:lnTo>
                  <a:pt x="1986019" y="202304"/>
                </a:lnTo>
                <a:lnTo>
                  <a:pt x="3718316" y="202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522437" y="5784016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398587" y="1416584"/>
            <a:ext cx="3718315" cy="3525096"/>
          </a:xfrm>
        </p:spPr>
        <p:txBody>
          <a:bodyPr anchor="b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0" name="Straight Connector 29"/>
          <p:cNvCxnSpPr>
            <a:stCxn id="8" idx="6"/>
            <a:endCxn id="38" idx="2"/>
          </p:cNvCxnSpPr>
          <p:nvPr userDrawn="1"/>
        </p:nvCxnSpPr>
        <p:spPr>
          <a:xfrm>
            <a:off x="3362232" y="5141913"/>
            <a:ext cx="5675693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 userDrawn="1"/>
        </p:nvSpPr>
        <p:spPr>
          <a:xfrm>
            <a:off x="9037925" y="5031076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Freeform: Shape 39"/>
          <p:cNvSpPr/>
          <p:nvPr userDrawn="1"/>
        </p:nvSpPr>
        <p:spPr>
          <a:xfrm rot="10800000">
            <a:off x="7275315" y="3756201"/>
            <a:ext cx="3718316" cy="1108444"/>
          </a:xfrm>
          <a:custGeom>
            <a:avLst/>
            <a:gdLst>
              <a:gd name="connsiteX0" fmla="*/ 3718316 w 3718316"/>
              <a:gd name="connsiteY0" fmla="*/ 1108444 h 1108444"/>
              <a:gd name="connsiteX1" fmla="*/ 0 w 3718316"/>
              <a:gd name="connsiteY1" fmla="*/ 1108444 h 1108444"/>
              <a:gd name="connsiteX2" fmla="*/ 0 w 3718316"/>
              <a:gd name="connsiteY2" fmla="*/ 202304 h 1108444"/>
              <a:gd name="connsiteX3" fmla="*/ 1751347 w 3718316"/>
              <a:gd name="connsiteY3" fmla="*/ 202304 h 1108444"/>
              <a:gd name="connsiteX4" fmla="*/ 1868683 w 3718316"/>
              <a:gd name="connsiteY4" fmla="*/ 0 h 1108444"/>
              <a:gd name="connsiteX5" fmla="*/ 1986019 w 3718316"/>
              <a:gd name="connsiteY5" fmla="*/ 202304 h 1108444"/>
              <a:gd name="connsiteX6" fmla="*/ 3718316 w 3718316"/>
              <a:gd name="connsiteY6" fmla="*/ 202304 h 110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316" h="1108444">
                <a:moveTo>
                  <a:pt x="3718316" y="1108444"/>
                </a:moveTo>
                <a:lnTo>
                  <a:pt x="0" y="1108444"/>
                </a:lnTo>
                <a:lnTo>
                  <a:pt x="0" y="202304"/>
                </a:lnTo>
                <a:lnTo>
                  <a:pt x="1751347" y="202304"/>
                </a:lnTo>
                <a:lnTo>
                  <a:pt x="1868683" y="0"/>
                </a:lnTo>
                <a:lnTo>
                  <a:pt x="1986019" y="202304"/>
                </a:lnTo>
                <a:lnTo>
                  <a:pt x="3718316" y="202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7413452" y="3883593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7262273" y="5361730"/>
            <a:ext cx="3718315" cy="3525096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43" name="Straight Connector 42"/>
          <p:cNvCxnSpPr>
            <a:stCxn id="38" idx="6"/>
          </p:cNvCxnSpPr>
          <p:nvPr userDrawn="1"/>
        </p:nvCxnSpPr>
        <p:spPr>
          <a:xfrm>
            <a:off x="9259598" y="5141913"/>
            <a:ext cx="9028402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141071" y="1398588"/>
            <a:ext cx="5743579" cy="326389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53492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398588"/>
            <a:ext cx="18288000" cy="374332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337050" y="6669464"/>
            <a:ext cx="9613900" cy="1931833"/>
          </a:xfrm>
        </p:spPr>
        <p:txBody>
          <a:bodyPr anchor="t"/>
          <a:lstStyle>
            <a:lvl1pPr marL="0" indent="0" algn="ctr"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5382756"/>
            <a:ext cx="12242800" cy="114156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379080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5" name="Straight Connector 4"/>
          <p:cNvCxnSpPr>
            <a:endCxn id="8" idx="2"/>
          </p:cNvCxnSpPr>
          <p:nvPr userDrawn="1"/>
        </p:nvCxnSpPr>
        <p:spPr>
          <a:xfrm>
            <a:off x="-6350" y="5141913"/>
            <a:ext cx="3146909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3140559" y="5031076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Freeform: Shape 10"/>
          <p:cNvSpPr/>
          <p:nvPr userDrawn="1"/>
        </p:nvSpPr>
        <p:spPr>
          <a:xfrm rot="10800000">
            <a:off x="1403350" y="3756201"/>
            <a:ext cx="3718316" cy="1108444"/>
          </a:xfrm>
          <a:custGeom>
            <a:avLst/>
            <a:gdLst>
              <a:gd name="connsiteX0" fmla="*/ 3718316 w 3718316"/>
              <a:gd name="connsiteY0" fmla="*/ 1108444 h 1108444"/>
              <a:gd name="connsiteX1" fmla="*/ 0 w 3718316"/>
              <a:gd name="connsiteY1" fmla="*/ 1108444 h 1108444"/>
              <a:gd name="connsiteX2" fmla="*/ 0 w 3718316"/>
              <a:gd name="connsiteY2" fmla="*/ 202304 h 1108444"/>
              <a:gd name="connsiteX3" fmla="*/ 1751347 w 3718316"/>
              <a:gd name="connsiteY3" fmla="*/ 202304 h 1108444"/>
              <a:gd name="connsiteX4" fmla="*/ 1868683 w 3718316"/>
              <a:gd name="connsiteY4" fmla="*/ 0 h 1108444"/>
              <a:gd name="connsiteX5" fmla="*/ 1986019 w 3718316"/>
              <a:gd name="connsiteY5" fmla="*/ 202304 h 1108444"/>
              <a:gd name="connsiteX6" fmla="*/ 3718316 w 3718316"/>
              <a:gd name="connsiteY6" fmla="*/ 202304 h 110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316" h="1108444">
                <a:moveTo>
                  <a:pt x="3718316" y="1108444"/>
                </a:moveTo>
                <a:lnTo>
                  <a:pt x="0" y="1108444"/>
                </a:lnTo>
                <a:lnTo>
                  <a:pt x="0" y="202304"/>
                </a:lnTo>
                <a:lnTo>
                  <a:pt x="1751347" y="202304"/>
                </a:lnTo>
                <a:lnTo>
                  <a:pt x="1868683" y="0"/>
                </a:lnTo>
                <a:lnTo>
                  <a:pt x="1986019" y="202304"/>
                </a:lnTo>
                <a:lnTo>
                  <a:pt x="3718316" y="202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1541487" y="3883593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03351" y="5361730"/>
            <a:ext cx="3718315" cy="3525096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5" name="Straight Connector 14"/>
          <p:cNvCxnSpPr>
            <a:stCxn id="8" idx="6"/>
            <a:endCxn id="23" idx="2"/>
          </p:cNvCxnSpPr>
          <p:nvPr userDrawn="1"/>
        </p:nvCxnSpPr>
        <p:spPr>
          <a:xfrm>
            <a:off x="3362232" y="5141913"/>
            <a:ext cx="7547552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 userDrawn="1"/>
        </p:nvSpPr>
        <p:spPr>
          <a:xfrm>
            <a:off x="10909784" y="5031076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Freeform: Shape 24"/>
          <p:cNvSpPr/>
          <p:nvPr userDrawn="1"/>
        </p:nvSpPr>
        <p:spPr>
          <a:xfrm>
            <a:off x="9148763" y="5431541"/>
            <a:ext cx="3718316" cy="1108444"/>
          </a:xfrm>
          <a:custGeom>
            <a:avLst/>
            <a:gdLst>
              <a:gd name="connsiteX0" fmla="*/ 3718316 w 3718316"/>
              <a:gd name="connsiteY0" fmla="*/ 1108444 h 1108444"/>
              <a:gd name="connsiteX1" fmla="*/ 0 w 3718316"/>
              <a:gd name="connsiteY1" fmla="*/ 1108444 h 1108444"/>
              <a:gd name="connsiteX2" fmla="*/ 0 w 3718316"/>
              <a:gd name="connsiteY2" fmla="*/ 202304 h 1108444"/>
              <a:gd name="connsiteX3" fmla="*/ 1751347 w 3718316"/>
              <a:gd name="connsiteY3" fmla="*/ 202304 h 1108444"/>
              <a:gd name="connsiteX4" fmla="*/ 1868683 w 3718316"/>
              <a:gd name="connsiteY4" fmla="*/ 0 h 1108444"/>
              <a:gd name="connsiteX5" fmla="*/ 1986019 w 3718316"/>
              <a:gd name="connsiteY5" fmla="*/ 202304 h 1108444"/>
              <a:gd name="connsiteX6" fmla="*/ 3718316 w 3718316"/>
              <a:gd name="connsiteY6" fmla="*/ 202304 h 110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316" h="1108444">
                <a:moveTo>
                  <a:pt x="3718316" y="1108444"/>
                </a:moveTo>
                <a:lnTo>
                  <a:pt x="0" y="1108444"/>
                </a:lnTo>
                <a:lnTo>
                  <a:pt x="0" y="202304"/>
                </a:lnTo>
                <a:lnTo>
                  <a:pt x="1751347" y="202304"/>
                </a:lnTo>
                <a:lnTo>
                  <a:pt x="1868683" y="0"/>
                </a:lnTo>
                <a:lnTo>
                  <a:pt x="1986019" y="202304"/>
                </a:lnTo>
                <a:lnTo>
                  <a:pt x="3718316" y="202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286900" y="5784016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0" y="1416584"/>
            <a:ext cx="3718315" cy="3525096"/>
          </a:xfrm>
        </p:spPr>
        <p:txBody>
          <a:bodyPr anchor="b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0" name="Straight Connector 29"/>
          <p:cNvCxnSpPr>
            <a:stCxn id="23" idx="6"/>
          </p:cNvCxnSpPr>
          <p:nvPr userDrawn="1"/>
        </p:nvCxnSpPr>
        <p:spPr>
          <a:xfrm>
            <a:off x="11131457" y="5141913"/>
            <a:ext cx="7169243" cy="15826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403350" y="1398588"/>
            <a:ext cx="5724525" cy="226518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9144000" y="6624073"/>
            <a:ext cx="5724525" cy="226518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949905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5" name="Straight Connector 4"/>
          <p:cNvCxnSpPr>
            <a:endCxn id="23" idx="2"/>
          </p:cNvCxnSpPr>
          <p:nvPr userDrawn="1"/>
        </p:nvCxnSpPr>
        <p:spPr>
          <a:xfrm>
            <a:off x="0" y="5141913"/>
            <a:ext cx="9037926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 userDrawn="1"/>
        </p:nvSpPr>
        <p:spPr>
          <a:xfrm>
            <a:off x="9037926" y="5031076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Freeform: Shape 24"/>
          <p:cNvSpPr/>
          <p:nvPr userDrawn="1"/>
        </p:nvSpPr>
        <p:spPr>
          <a:xfrm>
            <a:off x="7275750" y="5431541"/>
            <a:ext cx="3718316" cy="1108444"/>
          </a:xfrm>
          <a:custGeom>
            <a:avLst/>
            <a:gdLst>
              <a:gd name="connsiteX0" fmla="*/ 3718316 w 3718316"/>
              <a:gd name="connsiteY0" fmla="*/ 1108444 h 1108444"/>
              <a:gd name="connsiteX1" fmla="*/ 0 w 3718316"/>
              <a:gd name="connsiteY1" fmla="*/ 1108444 h 1108444"/>
              <a:gd name="connsiteX2" fmla="*/ 0 w 3718316"/>
              <a:gd name="connsiteY2" fmla="*/ 202304 h 1108444"/>
              <a:gd name="connsiteX3" fmla="*/ 1751347 w 3718316"/>
              <a:gd name="connsiteY3" fmla="*/ 202304 h 1108444"/>
              <a:gd name="connsiteX4" fmla="*/ 1868683 w 3718316"/>
              <a:gd name="connsiteY4" fmla="*/ 0 h 1108444"/>
              <a:gd name="connsiteX5" fmla="*/ 1986019 w 3718316"/>
              <a:gd name="connsiteY5" fmla="*/ 202304 h 1108444"/>
              <a:gd name="connsiteX6" fmla="*/ 3718316 w 3718316"/>
              <a:gd name="connsiteY6" fmla="*/ 202304 h 110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316" h="1108444">
                <a:moveTo>
                  <a:pt x="3718316" y="1108444"/>
                </a:moveTo>
                <a:lnTo>
                  <a:pt x="0" y="1108444"/>
                </a:lnTo>
                <a:lnTo>
                  <a:pt x="0" y="202304"/>
                </a:lnTo>
                <a:lnTo>
                  <a:pt x="1751347" y="202304"/>
                </a:lnTo>
                <a:lnTo>
                  <a:pt x="1868683" y="0"/>
                </a:lnTo>
                <a:lnTo>
                  <a:pt x="1986019" y="202304"/>
                </a:lnTo>
                <a:lnTo>
                  <a:pt x="3718316" y="202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413887" y="5784016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cxnSp>
        <p:nvCxnSpPr>
          <p:cNvPr id="30" name="Straight Connector 29"/>
          <p:cNvCxnSpPr>
            <a:stCxn id="23" idx="6"/>
          </p:cNvCxnSpPr>
          <p:nvPr userDrawn="1"/>
        </p:nvCxnSpPr>
        <p:spPr>
          <a:xfrm>
            <a:off x="9259599" y="5141913"/>
            <a:ext cx="9028401" cy="1993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1403350" y="1398588"/>
            <a:ext cx="15481300" cy="348804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1547085" y="5431540"/>
            <a:ext cx="5337565" cy="3455285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307300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5141913"/>
            <a:ext cx="9037926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iamond 22"/>
          <p:cNvSpPr/>
          <p:nvPr userDrawn="1"/>
        </p:nvSpPr>
        <p:spPr>
          <a:xfrm>
            <a:off x="9037926" y="5031076"/>
            <a:ext cx="221673" cy="221673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Freeform: Shape 24"/>
          <p:cNvSpPr/>
          <p:nvPr userDrawn="1"/>
        </p:nvSpPr>
        <p:spPr>
          <a:xfrm>
            <a:off x="7280080" y="5431541"/>
            <a:ext cx="3718316" cy="1108444"/>
          </a:xfrm>
          <a:custGeom>
            <a:avLst/>
            <a:gdLst>
              <a:gd name="connsiteX0" fmla="*/ 3718316 w 3718316"/>
              <a:gd name="connsiteY0" fmla="*/ 1108444 h 1108444"/>
              <a:gd name="connsiteX1" fmla="*/ 0 w 3718316"/>
              <a:gd name="connsiteY1" fmla="*/ 1108444 h 1108444"/>
              <a:gd name="connsiteX2" fmla="*/ 0 w 3718316"/>
              <a:gd name="connsiteY2" fmla="*/ 202304 h 1108444"/>
              <a:gd name="connsiteX3" fmla="*/ 1751347 w 3718316"/>
              <a:gd name="connsiteY3" fmla="*/ 202304 h 1108444"/>
              <a:gd name="connsiteX4" fmla="*/ 1868683 w 3718316"/>
              <a:gd name="connsiteY4" fmla="*/ 0 h 1108444"/>
              <a:gd name="connsiteX5" fmla="*/ 1986019 w 3718316"/>
              <a:gd name="connsiteY5" fmla="*/ 202304 h 1108444"/>
              <a:gd name="connsiteX6" fmla="*/ 3718316 w 3718316"/>
              <a:gd name="connsiteY6" fmla="*/ 202304 h 110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316" h="1108444">
                <a:moveTo>
                  <a:pt x="3718316" y="1108444"/>
                </a:moveTo>
                <a:lnTo>
                  <a:pt x="0" y="1108444"/>
                </a:lnTo>
                <a:lnTo>
                  <a:pt x="0" y="202304"/>
                </a:lnTo>
                <a:lnTo>
                  <a:pt x="1751347" y="202304"/>
                </a:lnTo>
                <a:lnTo>
                  <a:pt x="1868683" y="0"/>
                </a:lnTo>
                <a:lnTo>
                  <a:pt x="1986019" y="202304"/>
                </a:lnTo>
                <a:lnTo>
                  <a:pt x="3718316" y="202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418217" y="5784016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9259599" y="5141913"/>
            <a:ext cx="9028401" cy="1993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7280081" y="6705600"/>
            <a:ext cx="3718315" cy="2181226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1" name="Straight Connector 10"/>
          <p:cNvCxnSpPr>
            <a:stCxn id="23" idx="0"/>
          </p:cNvCxnSpPr>
          <p:nvPr userDrawn="1"/>
        </p:nvCxnSpPr>
        <p:spPr>
          <a:xfrm flipH="1" flipV="1">
            <a:off x="9144000" y="0"/>
            <a:ext cx="4763" cy="5031076"/>
          </a:xfrm>
          <a:prstGeom prst="line">
            <a:avLst/>
          </a:prstGeom>
          <a:ln w="1270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568113" y="1398588"/>
            <a:ext cx="2465051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9254837" y="1424925"/>
            <a:ext cx="6010563" cy="543081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4419599" y="4461658"/>
            <a:ext cx="2465051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649095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44000" y="1398588"/>
            <a:ext cx="7740650" cy="7488237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13" name="Straight Connector 12"/>
          <p:cNvCxnSpPr>
            <a:endCxn id="14" idx="2"/>
          </p:cNvCxnSpPr>
          <p:nvPr userDrawn="1"/>
        </p:nvCxnSpPr>
        <p:spPr>
          <a:xfrm>
            <a:off x="0" y="5141913"/>
            <a:ext cx="8452592" cy="793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8452592" y="5031869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1403351" y="1398589"/>
            <a:ext cx="5111750" cy="364842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22400" y="5360988"/>
            <a:ext cx="509270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838850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ni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2" name="Freeform: Shape 71"/>
          <p:cNvSpPr/>
          <p:nvPr userDrawn="1"/>
        </p:nvSpPr>
        <p:spPr>
          <a:xfrm rot="2700000">
            <a:off x="5703897" y="2881455"/>
            <a:ext cx="3695942" cy="5915801"/>
          </a:xfrm>
          <a:custGeom>
            <a:avLst/>
            <a:gdLst>
              <a:gd name="connsiteX0" fmla="*/ 797273 w 3695942"/>
              <a:gd name="connsiteY0" fmla="*/ 797271 h 5915801"/>
              <a:gd name="connsiteX1" fmla="*/ 362059 w 3695942"/>
              <a:gd name="connsiteY1" fmla="*/ 1847971 h 5915801"/>
              <a:gd name="connsiteX2" fmla="*/ 1847972 w 3695942"/>
              <a:gd name="connsiteY2" fmla="*/ 3333884 h 5915801"/>
              <a:gd name="connsiteX3" fmla="*/ 3333885 w 3695942"/>
              <a:gd name="connsiteY3" fmla="*/ 1847971 h 5915801"/>
              <a:gd name="connsiteX4" fmla="*/ 1847972 w 3695942"/>
              <a:gd name="connsiteY4" fmla="*/ 362057 h 5915801"/>
              <a:gd name="connsiteX5" fmla="*/ 797273 w 3695942"/>
              <a:gd name="connsiteY5" fmla="*/ 797271 h 5915801"/>
              <a:gd name="connsiteX6" fmla="*/ 541259 w 3695942"/>
              <a:gd name="connsiteY6" fmla="*/ 541258 h 5915801"/>
              <a:gd name="connsiteX7" fmla="*/ 1847971 w 3695942"/>
              <a:gd name="connsiteY7" fmla="*/ 0 h 5915801"/>
              <a:gd name="connsiteX8" fmla="*/ 3695942 w 3695942"/>
              <a:gd name="connsiteY8" fmla="*/ 1847971 h 5915801"/>
              <a:gd name="connsiteX9" fmla="*/ 2220402 w 3695942"/>
              <a:gd name="connsiteY9" fmla="*/ 3658398 h 5915801"/>
              <a:gd name="connsiteX10" fmla="*/ 2044562 w 3695942"/>
              <a:gd name="connsiteY10" fmla="*/ 3685234 h 5915801"/>
              <a:gd name="connsiteX11" fmla="*/ 2044562 w 3695942"/>
              <a:gd name="connsiteY11" fmla="*/ 5719208 h 5915801"/>
              <a:gd name="connsiteX12" fmla="*/ 1847969 w 3695942"/>
              <a:gd name="connsiteY12" fmla="*/ 5915801 h 5915801"/>
              <a:gd name="connsiteX13" fmla="*/ 1847969 w 3695942"/>
              <a:gd name="connsiteY13" fmla="*/ 5915800 h 5915801"/>
              <a:gd name="connsiteX14" fmla="*/ 1651376 w 3695942"/>
              <a:gd name="connsiteY14" fmla="*/ 5719207 h 5915801"/>
              <a:gd name="connsiteX15" fmla="*/ 1651377 w 3695942"/>
              <a:gd name="connsiteY15" fmla="*/ 3685234 h 5915801"/>
              <a:gd name="connsiteX16" fmla="*/ 1475541 w 3695942"/>
              <a:gd name="connsiteY16" fmla="*/ 3658398 h 5915801"/>
              <a:gd name="connsiteX17" fmla="*/ 0 w 3695942"/>
              <a:gd name="connsiteY17" fmla="*/ 1847971 h 5915801"/>
              <a:gd name="connsiteX18" fmla="*/ 541259 w 3695942"/>
              <a:gd name="connsiteY18" fmla="*/ 541258 h 591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95942" h="5915801">
                <a:moveTo>
                  <a:pt x="797273" y="797271"/>
                </a:moveTo>
                <a:cubicBezTo>
                  <a:pt x="528375" y="1066169"/>
                  <a:pt x="362059" y="1437647"/>
                  <a:pt x="362059" y="1847971"/>
                </a:cubicBezTo>
                <a:cubicBezTo>
                  <a:pt x="362059" y="2668617"/>
                  <a:pt x="1027325" y="3333884"/>
                  <a:pt x="1847972" y="3333884"/>
                </a:cubicBezTo>
                <a:cubicBezTo>
                  <a:pt x="2668619" y="3333884"/>
                  <a:pt x="3333885" y="2668617"/>
                  <a:pt x="3333885" y="1847971"/>
                </a:cubicBezTo>
                <a:cubicBezTo>
                  <a:pt x="3333885" y="1027324"/>
                  <a:pt x="2668619" y="362057"/>
                  <a:pt x="1847972" y="362057"/>
                </a:cubicBezTo>
                <a:cubicBezTo>
                  <a:pt x="1437648" y="362058"/>
                  <a:pt x="1066170" y="528374"/>
                  <a:pt x="797273" y="797271"/>
                </a:cubicBezTo>
                <a:close/>
                <a:moveTo>
                  <a:pt x="541259" y="541258"/>
                </a:moveTo>
                <a:cubicBezTo>
                  <a:pt x="875676" y="206841"/>
                  <a:pt x="1337668" y="0"/>
                  <a:pt x="1847971" y="0"/>
                </a:cubicBezTo>
                <a:cubicBezTo>
                  <a:pt x="2868577" y="0"/>
                  <a:pt x="3695942" y="827365"/>
                  <a:pt x="3695942" y="1847971"/>
                </a:cubicBezTo>
                <a:cubicBezTo>
                  <a:pt x="3695942" y="2741001"/>
                  <a:pt x="3062491" y="3486081"/>
                  <a:pt x="2220402" y="3658398"/>
                </a:cubicBezTo>
                <a:lnTo>
                  <a:pt x="2044562" y="3685234"/>
                </a:lnTo>
                <a:lnTo>
                  <a:pt x="2044562" y="5719208"/>
                </a:lnTo>
                <a:cubicBezTo>
                  <a:pt x="2044562" y="5827783"/>
                  <a:pt x="1956544" y="5915801"/>
                  <a:pt x="1847969" y="5915801"/>
                </a:cubicBezTo>
                <a:lnTo>
                  <a:pt x="1847969" y="5915800"/>
                </a:lnTo>
                <a:cubicBezTo>
                  <a:pt x="1739394" y="5915800"/>
                  <a:pt x="1651376" y="5827782"/>
                  <a:pt x="1651376" y="5719207"/>
                </a:cubicBezTo>
                <a:lnTo>
                  <a:pt x="1651377" y="3685234"/>
                </a:lnTo>
                <a:lnTo>
                  <a:pt x="1475541" y="3658398"/>
                </a:lnTo>
                <a:cubicBezTo>
                  <a:pt x="633452" y="3486081"/>
                  <a:pt x="0" y="2741001"/>
                  <a:pt x="0" y="1847971"/>
                </a:cubicBezTo>
                <a:cubicBezTo>
                  <a:pt x="0" y="1337668"/>
                  <a:pt x="206841" y="875676"/>
                  <a:pt x="541259" y="541258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1" name="Freeform: Shape 50"/>
          <p:cNvSpPr/>
          <p:nvPr userDrawn="1"/>
        </p:nvSpPr>
        <p:spPr>
          <a:xfrm rot="19800000">
            <a:off x="8539033" y="2073743"/>
            <a:ext cx="1588054" cy="2183773"/>
          </a:xfrm>
          <a:custGeom>
            <a:avLst/>
            <a:gdLst>
              <a:gd name="connsiteX0" fmla="*/ 327872 w 1588054"/>
              <a:gd name="connsiteY0" fmla="*/ 0 h 2183773"/>
              <a:gd name="connsiteX1" fmla="*/ 510788 w 1588054"/>
              <a:gd name="connsiteY1" fmla="*/ 118292 h 2183773"/>
              <a:gd name="connsiteX2" fmla="*/ 1585097 w 1588054"/>
              <a:gd name="connsiteY2" fmla="*/ 2051410 h 2183773"/>
              <a:gd name="connsiteX3" fmla="*/ 1588054 w 1588054"/>
              <a:gd name="connsiteY3" fmla="*/ 2183773 h 2183773"/>
              <a:gd name="connsiteX4" fmla="*/ 932943 w 1588054"/>
              <a:gd name="connsiteY4" fmla="*/ 2183773 h 2183773"/>
              <a:gd name="connsiteX5" fmla="*/ 932277 w 1588054"/>
              <a:gd name="connsiteY5" fmla="*/ 2117963 h 2183773"/>
              <a:gd name="connsiteX6" fmla="*/ 868717 w 1588054"/>
              <a:gd name="connsiteY6" fmla="*/ 1727409 h 2183773"/>
              <a:gd name="connsiteX7" fmla="*/ 116225 w 1588054"/>
              <a:gd name="connsiteY7" fmla="*/ 642603 h 2183773"/>
              <a:gd name="connsiteX8" fmla="*/ 0 w 1588054"/>
              <a:gd name="connsiteY8" fmla="*/ 567891 h 2183773"/>
              <a:gd name="connsiteX9" fmla="*/ 327872 w 1588054"/>
              <a:gd name="connsiteY9" fmla="*/ 0 h 218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8054" h="2183773">
                <a:moveTo>
                  <a:pt x="327872" y="0"/>
                </a:moveTo>
                <a:lnTo>
                  <a:pt x="510788" y="118292"/>
                </a:lnTo>
                <a:cubicBezTo>
                  <a:pt x="1154406" y="582464"/>
                  <a:pt x="1531952" y="1299400"/>
                  <a:pt x="1585097" y="2051410"/>
                </a:cubicBezTo>
                <a:lnTo>
                  <a:pt x="1588054" y="2183773"/>
                </a:lnTo>
                <a:lnTo>
                  <a:pt x="932943" y="2183773"/>
                </a:lnTo>
                <a:lnTo>
                  <a:pt x="932277" y="2117963"/>
                </a:lnTo>
                <a:cubicBezTo>
                  <a:pt x="924499" y="1988393"/>
                  <a:pt x="903621" y="1857675"/>
                  <a:pt x="868717" y="1727409"/>
                </a:cubicBezTo>
                <a:cubicBezTo>
                  <a:pt x="746551" y="1271481"/>
                  <a:pt x="472804" y="896648"/>
                  <a:pt x="116225" y="642603"/>
                </a:cubicBezTo>
                <a:lnTo>
                  <a:pt x="0" y="567891"/>
                </a:lnTo>
                <a:lnTo>
                  <a:pt x="327872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2" name="Freeform: Shape 51"/>
          <p:cNvSpPr/>
          <p:nvPr userDrawn="1"/>
        </p:nvSpPr>
        <p:spPr>
          <a:xfrm rot="19800000">
            <a:off x="9680792" y="4049342"/>
            <a:ext cx="1590213" cy="2185140"/>
          </a:xfrm>
          <a:custGeom>
            <a:avLst/>
            <a:gdLst>
              <a:gd name="connsiteX0" fmla="*/ 1589747 w 1590213"/>
              <a:gd name="connsiteY0" fmla="*/ 0 h 2185140"/>
              <a:gd name="connsiteX1" fmla="*/ 1590213 w 1590213"/>
              <a:gd name="connsiteY1" fmla="*/ 20834 h 2185140"/>
              <a:gd name="connsiteX2" fmla="*/ 1241066 w 1590213"/>
              <a:gd name="connsiteY2" fmla="*/ 1255449 h 2185140"/>
              <a:gd name="connsiteX3" fmla="*/ 346432 w 1590213"/>
              <a:gd name="connsiteY3" fmla="*/ 2175126 h 2185140"/>
              <a:gd name="connsiteX4" fmla="*/ 328156 w 1590213"/>
              <a:gd name="connsiteY4" fmla="*/ 2185140 h 2185140"/>
              <a:gd name="connsiteX5" fmla="*/ 0 w 1590213"/>
              <a:gd name="connsiteY5" fmla="*/ 1616757 h 2185140"/>
              <a:gd name="connsiteX6" fmla="*/ 25268 w 1590213"/>
              <a:gd name="connsiteY6" fmla="*/ 1602508 h 2185140"/>
              <a:gd name="connsiteX7" fmla="*/ 933729 w 1590213"/>
              <a:gd name="connsiteY7" fmla="*/ 29007 h 2185140"/>
              <a:gd name="connsiteX8" fmla="*/ 933435 w 1590213"/>
              <a:gd name="connsiteY8" fmla="*/ 0 h 2185140"/>
              <a:gd name="connsiteX9" fmla="*/ 1589747 w 1590213"/>
              <a:gd name="connsiteY9" fmla="*/ 0 h 218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0213" h="2185140">
                <a:moveTo>
                  <a:pt x="1589747" y="0"/>
                </a:moveTo>
                <a:lnTo>
                  <a:pt x="1590213" y="20834"/>
                </a:lnTo>
                <a:cubicBezTo>
                  <a:pt x="1579289" y="441455"/>
                  <a:pt x="1466240" y="865435"/>
                  <a:pt x="1241066" y="1255449"/>
                </a:cubicBezTo>
                <a:cubicBezTo>
                  <a:pt x="1015891" y="1645462"/>
                  <a:pt x="705238" y="1955355"/>
                  <a:pt x="346432" y="2175126"/>
                </a:cubicBezTo>
                <a:lnTo>
                  <a:pt x="328156" y="2185140"/>
                </a:lnTo>
                <a:lnTo>
                  <a:pt x="0" y="1616757"/>
                </a:lnTo>
                <a:lnTo>
                  <a:pt x="25268" y="1602508"/>
                </a:lnTo>
                <a:cubicBezTo>
                  <a:pt x="566879" y="1260414"/>
                  <a:pt x="908273" y="669103"/>
                  <a:pt x="933729" y="29007"/>
                </a:cubicBezTo>
                <a:lnTo>
                  <a:pt x="933435" y="0"/>
                </a:lnTo>
                <a:lnTo>
                  <a:pt x="1589747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3" name="Freeform: Shape 52"/>
          <p:cNvSpPr/>
          <p:nvPr userDrawn="1"/>
        </p:nvSpPr>
        <p:spPr>
          <a:xfrm rot="19800000">
            <a:off x="8154437" y="6484759"/>
            <a:ext cx="2521294" cy="895451"/>
          </a:xfrm>
          <a:custGeom>
            <a:avLst/>
            <a:gdLst>
              <a:gd name="connsiteX0" fmla="*/ 2193739 w 2521294"/>
              <a:gd name="connsiteY0" fmla="*/ 13 h 895451"/>
              <a:gd name="connsiteX1" fmla="*/ 2521294 w 2521294"/>
              <a:gd name="connsiteY1" fmla="*/ 567355 h 895451"/>
              <a:gd name="connsiteX2" fmla="*/ 2405186 w 2521294"/>
              <a:gd name="connsiteY2" fmla="*/ 630976 h 895451"/>
              <a:gd name="connsiteX3" fmla="*/ 193902 w 2521294"/>
              <a:gd name="connsiteY3" fmla="*/ 667156 h 895451"/>
              <a:gd name="connsiteX4" fmla="*/ 0 w 2521294"/>
              <a:gd name="connsiteY4" fmla="*/ 567892 h 895451"/>
              <a:gd name="connsiteX5" fmla="*/ 327872 w 2521294"/>
              <a:gd name="connsiteY5" fmla="*/ 0 h 895451"/>
              <a:gd name="connsiteX6" fmla="*/ 450687 w 2521294"/>
              <a:gd name="connsiteY6" fmla="*/ 63299 h 895451"/>
              <a:gd name="connsiteX7" fmla="*/ 1766403 w 2521294"/>
              <a:gd name="connsiteY7" fmla="*/ 172573 h 895451"/>
              <a:gd name="connsiteX8" fmla="*/ 2136412 w 2521294"/>
              <a:gd name="connsiteY8" fmla="*/ 32341 h 895451"/>
              <a:gd name="connsiteX9" fmla="*/ 2193739 w 2521294"/>
              <a:gd name="connsiteY9" fmla="*/ 13 h 89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1294" h="895451">
                <a:moveTo>
                  <a:pt x="2193739" y="13"/>
                </a:moveTo>
                <a:lnTo>
                  <a:pt x="2521294" y="567355"/>
                </a:lnTo>
                <a:lnTo>
                  <a:pt x="2405186" y="630976"/>
                </a:lnTo>
                <a:cubicBezTo>
                  <a:pt x="1727354" y="960956"/>
                  <a:pt x="917695" y="992459"/>
                  <a:pt x="193902" y="667156"/>
                </a:cubicBezTo>
                <a:lnTo>
                  <a:pt x="0" y="567892"/>
                </a:lnTo>
                <a:lnTo>
                  <a:pt x="327872" y="0"/>
                </a:lnTo>
                <a:lnTo>
                  <a:pt x="450687" y="63299"/>
                </a:lnTo>
                <a:cubicBezTo>
                  <a:pt x="848986" y="245083"/>
                  <a:pt x="1310475" y="294738"/>
                  <a:pt x="1766403" y="172573"/>
                </a:cubicBezTo>
                <a:cubicBezTo>
                  <a:pt x="1896668" y="137668"/>
                  <a:pt x="2020313" y="90390"/>
                  <a:pt x="2136412" y="32341"/>
                </a:cubicBezTo>
                <a:lnTo>
                  <a:pt x="2193739" y="1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4" name="Text Placeholder 5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185928" y="2806224"/>
            <a:ext cx="57365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55" name="Text Placeholder 5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9185928" y="6727801"/>
            <a:ext cx="57365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56" name="Text Placeholder 5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0319816" y="4674080"/>
            <a:ext cx="57365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57" name="Text Placeholder 5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7120846" y="4693198"/>
            <a:ext cx="2465051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8" name="Text Placeholder 5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2001500" y="1997249"/>
            <a:ext cx="4867324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Text Placeholder 5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12001500" y="1338012"/>
            <a:ext cx="486732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0" name="Text Placeholder 5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2001500" y="4731437"/>
            <a:ext cx="4867324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Text Placeholder 5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2001500" y="4072200"/>
            <a:ext cx="486732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2" name="Text Placeholder 5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12001500" y="7465625"/>
            <a:ext cx="4867324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Text Placeholder 5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2001500" y="6806388"/>
            <a:ext cx="486732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4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403350" y="3633535"/>
            <a:ext cx="4525280" cy="3018343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920711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25" name="Freeform: Shape 24"/>
          <p:cNvSpPr/>
          <p:nvPr userDrawn="1"/>
        </p:nvSpPr>
        <p:spPr>
          <a:xfrm>
            <a:off x="1943100" y="3270250"/>
            <a:ext cx="4044119" cy="3182217"/>
          </a:xfrm>
          <a:custGeom>
            <a:avLst/>
            <a:gdLst>
              <a:gd name="connsiteX0" fmla="*/ 2453010 w 4044119"/>
              <a:gd name="connsiteY0" fmla="*/ 0 h 3182217"/>
              <a:gd name="connsiteX1" fmla="*/ 3630386 w 4044119"/>
              <a:gd name="connsiteY1" fmla="*/ 1177376 h 3182217"/>
              <a:gd name="connsiteX2" fmla="*/ 3751565 w 4044119"/>
              <a:gd name="connsiteY2" fmla="*/ 1298555 h 3182217"/>
              <a:gd name="connsiteX3" fmla="*/ 3915229 w 4044119"/>
              <a:gd name="connsiteY3" fmla="*/ 1462219 h 3182217"/>
              <a:gd name="connsiteX4" fmla="*/ 4044119 w 4044119"/>
              <a:gd name="connsiteY4" fmla="*/ 1591109 h 3182217"/>
              <a:gd name="connsiteX5" fmla="*/ 3915229 w 4044119"/>
              <a:gd name="connsiteY5" fmla="*/ 1719999 h 3182217"/>
              <a:gd name="connsiteX6" fmla="*/ 3751566 w 4044119"/>
              <a:gd name="connsiteY6" fmla="*/ 1883662 h 3182217"/>
              <a:gd name="connsiteX7" fmla="*/ 3630386 w 4044119"/>
              <a:gd name="connsiteY7" fmla="*/ 2004842 h 3182217"/>
              <a:gd name="connsiteX8" fmla="*/ 3630386 w 4044119"/>
              <a:gd name="connsiteY8" fmla="*/ 2004842 h 3182217"/>
              <a:gd name="connsiteX9" fmla="*/ 2453010 w 4044119"/>
              <a:gd name="connsiteY9" fmla="*/ 3182217 h 3182217"/>
              <a:gd name="connsiteX10" fmla="*/ 2039277 w 4044119"/>
              <a:gd name="connsiteY10" fmla="*/ 2768484 h 3182217"/>
              <a:gd name="connsiteX11" fmla="*/ 2924099 w 4044119"/>
              <a:gd name="connsiteY11" fmla="*/ 1883662 h 3182217"/>
              <a:gd name="connsiteX12" fmla="*/ 0 w 4044119"/>
              <a:gd name="connsiteY12" fmla="*/ 1883662 h 3182217"/>
              <a:gd name="connsiteX13" fmla="*/ 0 w 4044119"/>
              <a:gd name="connsiteY13" fmla="*/ 1298555 h 3182217"/>
              <a:gd name="connsiteX14" fmla="*/ 2924099 w 4044119"/>
              <a:gd name="connsiteY14" fmla="*/ 1298555 h 3182217"/>
              <a:gd name="connsiteX15" fmla="*/ 2039277 w 4044119"/>
              <a:gd name="connsiteY15" fmla="*/ 413733 h 318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44119" h="3182217">
                <a:moveTo>
                  <a:pt x="2453010" y="0"/>
                </a:moveTo>
                <a:lnTo>
                  <a:pt x="3630386" y="1177376"/>
                </a:lnTo>
                <a:lnTo>
                  <a:pt x="3751565" y="1298555"/>
                </a:lnTo>
                <a:lnTo>
                  <a:pt x="3915229" y="1462219"/>
                </a:lnTo>
                <a:lnTo>
                  <a:pt x="4044119" y="1591109"/>
                </a:lnTo>
                <a:lnTo>
                  <a:pt x="3915229" y="1719999"/>
                </a:lnTo>
                <a:lnTo>
                  <a:pt x="3751566" y="1883662"/>
                </a:lnTo>
                <a:lnTo>
                  <a:pt x="3630386" y="2004842"/>
                </a:lnTo>
                <a:lnTo>
                  <a:pt x="3630386" y="2004842"/>
                </a:lnTo>
                <a:lnTo>
                  <a:pt x="2453010" y="3182217"/>
                </a:lnTo>
                <a:lnTo>
                  <a:pt x="2039277" y="2768484"/>
                </a:lnTo>
                <a:lnTo>
                  <a:pt x="2924099" y="1883662"/>
                </a:lnTo>
                <a:lnTo>
                  <a:pt x="0" y="1883662"/>
                </a:lnTo>
                <a:lnTo>
                  <a:pt x="0" y="1298555"/>
                </a:lnTo>
                <a:lnTo>
                  <a:pt x="2924099" y="1298555"/>
                </a:lnTo>
                <a:lnTo>
                  <a:pt x="2039277" y="41373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129256" y="4572495"/>
            <a:ext cx="3248651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Freeform: Shape 25"/>
          <p:cNvSpPr/>
          <p:nvPr userDrawn="1"/>
        </p:nvSpPr>
        <p:spPr>
          <a:xfrm>
            <a:off x="7121940" y="3270250"/>
            <a:ext cx="4044119" cy="3182217"/>
          </a:xfrm>
          <a:custGeom>
            <a:avLst/>
            <a:gdLst>
              <a:gd name="connsiteX0" fmla="*/ 2453010 w 4044119"/>
              <a:gd name="connsiteY0" fmla="*/ 0 h 3182217"/>
              <a:gd name="connsiteX1" fmla="*/ 3630386 w 4044119"/>
              <a:gd name="connsiteY1" fmla="*/ 1177376 h 3182217"/>
              <a:gd name="connsiteX2" fmla="*/ 3751565 w 4044119"/>
              <a:gd name="connsiteY2" fmla="*/ 1298555 h 3182217"/>
              <a:gd name="connsiteX3" fmla="*/ 3915229 w 4044119"/>
              <a:gd name="connsiteY3" fmla="*/ 1462219 h 3182217"/>
              <a:gd name="connsiteX4" fmla="*/ 4044119 w 4044119"/>
              <a:gd name="connsiteY4" fmla="*/ 1591109 h 3182217"/>
              <a:gd name="connsiteX5" fmla="*/ 3915229 w 4044119"/>
              <a:gd name="connsiteY5" fmla="*/ 1719999 h 3182217"/>
              <a:gd name="connsiteX6" fmla="*/ 3751566 w 4044119"/>
              <a:gd name="connsiteY6" fmla="*/ 1883662 h 3182217"/>
              <a:gd name="connsiteX7" fmla="*/ 3630386 w 4044119"/>
              <a:gd name="connsiteY7" fmla="*/ 2004842 h 3182217"/>
              <a:gd name="connsiteX8" fmla="*/ 3630386 w 4044119"/>
              <a:gd name="connsiteY8" fmla="*/ 2004842 h 3182217"/>
              <a:gd name="connsiteX9" fmla="*/ 2453010 w 4044119"/>
              <a:gd name="connsiteY9" fmla="*/ 3182217 h 3182217"/>
              <a:gd name="connsiteX10" fmla="*/ 2039277 w 4044119"/>
              <a:gd name="connsiteY10" fmla="*/ 2768484 h 3182217"/>
              <a:gd name="connsiteX11" fmla="*/ 2924099 w 4044119"/>
              <a:gd name="connsiteY11" fmla="*/ 1883662 h 3182217"/>
              <a:gd name="connsiteX12" fmla="*/ 0 w 4044119"/>
              <a:gd name="connsiteY12" fmla="*/ 1883662 h 3182217"/>
              <a:gd name="connsiteX13" fmla="*/ 0 w 4044119"/>
              <a:gd name="connsiteY13" fmla="*/ 1298555 h 3182217"/>
              <a:gd name="connsiteX14" fmla="*/ 2924099 w 4044119"/>
              <a:gd name="connsiteY14" fmla="*/ 1298555 h 3182217"/>
              <a:gd name="connsiteX15" fmla="*/ 2039277 w 4044119"/>
              <a:gd name="connsiteY15" fmla="*/ 413733 h 318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44119" h="3182217">
                <a:moveTo>
                  <a:pt x="2453010" y="0"/>
                </a:moveTo>
                <a:lnTo>
                  <a:pt x="3630386" y="1177376"/>
                </a:lnTo>
                <a:lnTo>
                  <a:pt x="3751565" y="1298555"/>
                </a:lnTo>
                <a:lnTo>
                  <a:pt x="3915229" y="1462219"/>
                </a:lnTo>
                <a:lnTo>
                  <a:pt x="4044119" y="1591109"/>
                </a:lnTo>
                <a:lnTo>
                  <a:pt x="3915229" y="1719999"/>
                </a:lnTo>
                <a:lnTo>
                  <a:pt x="3751566" y="1883662"/>
                </a:lnTo>
                <a:lnTo>
                  <a:pt x="3630386" y="2004842"/>
                </a:lnTo>
                <a:lnTo>
                  <a:pt x="3630386" y="2004842"/>
                </a:lnTo>
                <a:lnTo>
                  <a:pt x="2453010" y="3182217"/>
                </a:lnTo>
                <a:lnTo>
                  <a:pt x="2039277" y="2768484"/>
                </a:lnTo>
                <a:lnTo>
                  <a:pt x="2924099" y="1883662"/>
                </a:lnTo>
                <a:lnTo>
                  <a:pt x="0" y="1883662"/>
                </a:lnTo>
                <a:lnTo>
                  <a:pt x="0" y="1298555"/>
                </a:lnTo>
                <a:lnTo>
                  <a:pt x="2924099" y="1298555"/>
                </a:lnTo>
                <a:lnTo>
                  <a:pt x="2039277" y="413733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7308096" y="4572495"/>
            <a:ext cx="3248651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8" name="Freeform: Shape 27"/>
          <p:cNvSpPr/>
          <p:nvPr userDrawn="1"/>
        </p:nvSpPr>
        <p:spPr>
          <a:xfrm>
            <a:off x="12300781" y="3270250"/>
            <a:ext cx="4044119" cy="3182217"/>
          </a:xfrm>
          <a:custGeom>
            <a:avLst/>
            <a:gdLst>
              <a:gd name="connsiteX0" fmla="*/ 2453010 w 4044119"/>
              <a:gd name="connsiteY0" fmla="*/ 0 h 3182217"/>
              <a:gd name="connsiteX1" fmla="*/ 3630386 w 4044119"/>
              <a:gd name="connsiteY1" fmla="*/ 1177376 h 3182217"/>
              <a:gd name="connsiteX2" fmla="*/ 3751565 w 4044119"/>
              <a:gd name="connsiteY2" fmla="*/ 1298555 h 3182217"/>
              <a:gd name="connsiteX3" fmla="*/ 3915229 w 4044119"/>
              <a:gd name="connsiteY3" fmla="*/ 1462219 h 3182217"/>
              <a:gd name="connsiteX4" fmla="*/ 4044119 w 4044119"/>
              <a:gd name="connsiteY4" fmla="*/ 1591109 h 3182217"/>
              <a:gd name="connsiteX5" fmla="*/ 3915229 w 4044119"/>
              <a:gd name="connsiteY5" fmla="*/ 1719999 h 3182217"/>
              <a:gd name="connsiteX6" fmla="*/ 3751566 w 4044119"/>
              <a:gd name="connsiteY6" fmla="*/ 1883662 h 3182217"/>
              <a:gd name="connsiteX7" fmla="*/ 3630386 w 4044119"/>
              <a:gd name="connsiteY7" fmla="*/ 2004842 h 3182217"/>
              <a:gd name="connsiteX8" fmla="*/ 3630386 w 4044119"/>
              <a:gd name="connsiteY8" fmla="*/ 2004842 h 3182217"/>
              <a:gd name="connsiteX9" fmla="*/ 2453010 w 4044119"/>
              <a:gd name="connsiteY9" fmla="*/ 3182217 h 3182217"/>
              <a:gd name="connsiteX10" fmla="*/ 2039277 w 4044119"/>
              <a:gd name="connsiteY10" fmla="*/ 2768484 h 3182217"/>
              <a:gd name="connsiteX11" fmla="*/ 2924099 w 4044119"/>
              <a:gd name="connsiteY11" fmla="*/ 1883662 h 3182217"/>
              <a:gd name="connsiteX12" fmla="*/ 0 w 4044119"/>
              <a:gd name="connsiteY12" fmla="*/ 1883662 h 3182217"/>
              <a:gd name="connsiteX13" fmla="*/ 0 w 4044119"/>
              <a:gd name="connsiteY13" fmla="*/ 1298555 h 3182217"/>
              <a:gd name="connsiteX14" fmla="*/ 2924099 w 4044119"/>
              <a:gd name="connsiteY14" fmla="*/ 1298555 h 3182217"/>
              <a:gd name="connsiteX15" fmla="*/ 2039277 w 4044119"/>
              <a:gd name="connsiteY15" fmla="*/ 413733 h 318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44119" h="3182217">
                <a:moveTo>
                  <a:pt x="2453010" y="0"/>
                </a:moveTo>
                <a:lnTo>
                  <a:pt x="3630386" y="1177376"/>
                </a:lnTo>
                <a:lnTo>
                  <a:pt x="3751565" y="1298555"/>
                </a:lnTo>
                <a:lnTo>
                  <a:pt x="3915229" y="1462219"/>
                </a:lnTo>
                <a:lnTo>
                  <a:pt x="4044119" y="1591109"/>
                </a:lnTo>
                <a:lnTo>
                  <a:pt x="3915229" y="1719999"/>
                </a:lnTo>
                <a:lnTo>
                  <a:pt x="3751566" y="1883662"/>
                </a:lnTo>
                <a:lnTo>
                  <a:pt x="3630386" y="2004842"/>
                </a:lnTo>
                <a:lnTo>
                  <a:pt x="3630386" y="2004842"/>
                </a:lnTo>
                <a:lnTo>
                  <a:pt x="2453010" y="3182217"/>
                </a:lnTo>
                <a:lnTo>
                  <a:pt x="2039277" y="2768484"/>
                </a:lnTo>
                <a:lnTo>
                  <a:pt x="2924099" y="1883662"/>
                </a:lnTo>
                <a:lnTo>
                  <a:pt x="0" y="1883662"/>
                </a:lnTo>
                <a:lnTo>
                  <a:pt x="0" y="1298555"/>
                </a:lnTo>
                <a:lnTo>
                  <a:pt x="2924099" y="1298555"/>
                </a:lnTo>
                <a:lnTo>
                  <a:pt x="2039277" y="41373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2486937" y="4572495"/>
            <a:ext cx="3248651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300784" y="7188201"/>
            <a:ext cx="7686431" cy="16637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1250122"/>
            <a:ext cx="12242800" cy="104290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295388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rrow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/>
          <p:cNvSpPr/>
          <p:nvPr userDrawn="1"/>
        </p:nvSpPr>
        <p:spPr>
          <a:xfrm>
            <a:off x="5287954" y="3450053"/>
            <a:ext cx="3815617" cy="3002414"/>
          </a:xfrm>
          <a:custGeom>
            <a:avLst/>
            <a:gdLst>
              <a:gd name="connsiteX0" fmla="*/ 2453010 w 4044119"/>
              <a:gd name="connsiteY0" fmla="*/ 0 h 3182217"/>
              <a:gd name="connsiteX1" fmla="*/ 3630386 w 4044119"/>
              <a:gd name="connsiteY1" fmla="*/ 1177376 h 3182217"/>
              <a:gd name="connsiteX2" fmla="*/ 3751565 w 4044119"/>
              <a:gd name="connsiteY2" fmla="*/ 1298555 h 3182217"/>
              <a:gd name="connsiteX3" fmla="*/ 3915229 w 4044119"/>
              <a:gd name="connsiteY3" fmla="*/ 1462219 h 3182217"/>
              <a:gd name="connsiteX4" fmla="*/ 4044119 w 4044119"/>
              <a:gd name="connsiteY4" fmla="*/ 1591109 h 3182217"/>
              <a:gd name="connsiteX5" fmla="*/ 3915229 w 4044119"/>
              <a:gd name="connsiteY5" fmla="*/ 1719999 h 3182217"/>
              <a:gd name="connsiteX6" fmla="*/ 3751566 w 4044119"/>
              <a:gd name="connsiteY6" fmla="*/ 1883662 h 3182217"/>
              <a:gd name="connsiteX7" fmla="*/ 3630386 w 4044119"/>
              <a:gd name="connsiteY7" fmla="*/ 2004842 h 3182217"/>
              <a:gd name="connsiteX8" fmla="*/ 3630386 w 4044119"/>
              <a:gd name="connsiteY8" fmla="*/ 2004842 h 3182217"/>
              <a:gd name="connsiteX9" fmla="*/ 2453010 w 4044119"/>
              <a:gd name="connsiteY9" fmla="*/ 3182217 h 3182217"/>
              <a:gd name="connsiteX10" fmla="*/ 2039277 w 4044119"/>
              <a:gd name="connsiteY10" fmla="*/ 2768484 h 3182217"/>
              <a:gd name="connsiteX11" fmla="*/ 2924099 w 4044119"/>
              <a:gd name="connsiteY11" fmla="*/ 1883662 h 3182217"/>
              <a:gd name="connsiteX12" fmla="*/ 0 w 4044119"/>
              <a:gd name="connsiteY12" fmla="*/ 1883662 h 3182217"/>
              <a:gd name="connsiteX13" fmla="*/ 0 w 4044119"/>
              <a:gd name="connsiteY13" fmla="*/ 1298555 h 3182217"/>
              <a:gd name="connsiteX14" fmla="*/ 2924099 w 4044119"/>
              <a:gd name="connsiteY14" fmla="*/ 1298555 h 3182217"/>
              <a:gd name="connsiteX15" fmla="*/ 2039277 w 4044119"/>
              <a:gd name="connsiteY15" fmla="*/ 413733 h 318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44119" h="3182217">
                <a:moveTo>
                  <a:pt x="2453010" y="0"/>
                </a:moveTo>
                <a:lnTo>
                  <a:pt x="3630386" y="1177376"/>
                </a:lnTo>
                <a:lnTo>
                  <a:pt x="3751565" y="1298555"/>
                </a:lnTo>
                <a:lnTo>
                  <a:pt x="3915229" y="1462219"/>
                </a:lnTo>
                <a:lnTo>
                  <a:pt x="4044119" y="1591109"/>
                </a:lnTo>
                <a:lnTo>
                  <a:pt x="3915229" y="1719999"/>
                </a:lnTo>
                <a:lnTo>
                  <a:pt x="3751566" y="1883662"/>
                </a:lnTo>
                <a:lnTo>
                  <a:pt x="3630386" y="2004842"/>
                </a:lnTo>
                <a:lnTo>
                  <a:pt x="3630386" y="2004842"/>
                </a:lnTo>
                <a:lnTo>
                  <a:pt x="2453010" y="3182217"/>
                </a:lnTo>
                <a:lnTo>
                  <a:pt x="2039277" y="2768484"/>
                </a:lnTo>
                <a:lnTo>
                  <a:pt x="2924099" y="1883662"/>
                </a:lnTo>
                <a:lnTo>
                  <a:pt x="0" y="1883662"/>
                </a:lnTo>
                <a:lnTo>
                  <a:pt x="0" y="1298555"/>
                </a:lnTo>
                <a:lnTo>
                  <a:pt x="2924099" y="1298555"/>
                </a:lnTo>
                <a:lnTo>
                  <a:pt x="2039277" y="413733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5357010" y="4642341"/>
            <a:ext cx="3248651" cy="59804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25" name="Freeform: Shape 24"/>
          <p:cNvSpPr/>
          <p:nvPr userDrawn="1"/>
        </p:nvSpPr>
        <p:spPr>
          <a:xfrm>
            <a:off x="1403350" y="3450053"/>
            <a:ext cx="3815617" cy="3002414"/>
          </a:xfrm>
          <a:custGeom>
            <a:avLst/>
            <a:gdLst>
              <a:gd name="connsiteX0" fmla="*/ 2453010 w 4044119"/>
              <a:gd name="connsiteY0" fmla="*/ 0 h 3182217"/>
              <a:gd name="connsiteX1" fmla="*/ 3630386 w 4044119"/>
              <a:gd name="connsiteY1" fmla="*/ 1177376 h 3182217"/>
              <a:gd name="connsiteX2" fmla="*/ 3751565 w 4044119"/>
              <a:gd name="connsiteY2" fmla="*/ 1298555 h 3182217"/>
              <a:gd name="connsiteX3" fmla="*/ 3915229 w 4044119"/>
              <a:gd name="connsiteY3" fmla="*/ 1462219 h 3182217"/>
              <a:gd name="connsiteX4" fmla="*/ 4044119 w 4044119"/>
              <a:gd name="connsiteY4" fmla="*/ 1591109 h 3182217"/>
              <a:gd name="connsiteX5" fmla="*/ 3915229 w 4044119"/>
              <a:gd name="connsiteY5" fmla="*/ 1719999 h 3182217"/>
              <a:gd name="connsiteX6" fmla="*/ 3751566 w 4044119"/>
              <a:gd name="connsiteY6" fmla="*/ 1883662 h 3182217"/>
              <a:gd name="connsiteX7" fmla="*/ 3630386 w 4044119"/>
              <a:gd name="connsiteY7" fmla="*/ 2004842 h 3182217"/>
              <a:gd name="connsiteX8" fmla="*/ 3630386 w 4044119"/>
              <a:gd name="connsiteY8" fmla="*/ 2004842 h 3182217"/>
              <a:gd name="connsiteX9" fmla="*/ 2453010 w 4044119"/>
              <a:gd name="connsiteY9" fmla="*/ 3182217 h 3182217"/>
              <a:gd name="connsiteX10" fmla="*/ 2039277 w 4044119"/>
              <a:gd name="connsiteY10" fmla="*/ 2768484 h 3182217"/>
              <a:gd name="connsiteX11" fmla="*/ 2924099 w 4044119"/>
              <a:gd name="connsiteY11" fmla="*/ 1883662 h 3182217"/>
              <a:gd name="connsiteX12" fmla="*/ 0 w 4044119"/>
              <a:gd name="connsiteY12" fmla="*/ 1883662 h 3182217"/>
              <a:gd name="connsiteX13" fmla="*/ 0 w 4044119"/>
              <a:gd name="connsiteY13" fmla="*/ 1298555 h 3182217"/>
              <a:gd name="connsiteX14" fmla="*/ 2924099 w 4044119"/>
              <a:gd name="connsiteY14" fmla="*/ 1298555 h 3182217"/>
              <a:gd name="connsiteX15" fmla="*/ 2039277 w 4044119"/>
              <a:gd name="connsiteY15" fmla="*/ 413733 h 318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44119" h="3182217">
                <a:moveTo>
                  <a:pt x="2453010" y="0"/>
                </a:moveTo>
                <a:lnTo>
                  <a:pt x="3630386" y="1177376"/>
                </a:lnTo>
                <a:lnTo>
                  <a:pt x="3751565" y="1298555"/>
                </a:lnTo>
                <a:lnTo>
                  <a:pt x="3915229" y="1462219"/>
                </a:lnTo>
                <a:lnTo>
                  <a:pt x="4044119" y="1591109"/>
                </a:lnTo>
                <a:lnTo>
                  <a:pt x="3915229" y="1719999"/>
                </a:lnTo>
                <a:lnTo>
                  <a:pt x="3751566" y="1883662"/>
                </a:lnTo>
                <a:lnTo>
                  <a:pt x="3630386" y="2004842"/>
                </a:lnTo>
                <a:lnTo>
                  <a:pt x="3630386" y="2004842"/>
                </a:lnTo>
                <a:lnTo>
                  <a:pt x="2453010" y="3182217"/>
                </a:lnTo>
                <a:lnTo>
                  <a:pt x="2039277" y="2768484"/>
                </a:lnTo>
                <a:lnTo>
                  <a:pt x="2924099" y="1883662"/>
                </a:lnTo>
                <a:lnTo>
                  <a:pt x="0" y="1883662"/>
                </a:lnTo>
                <a:lnTo>
                  <a:pt x="0" y="1298555"/>
                </a:lnTo>
                <a:lnTo>
                  <a:pt x="2924099" y="1298555"/>
                </a:lnTo>
                <a:lnTo>
                  <a:pt x="2039277" y="41373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589506" y="4642341"/>
            <a:ext cx="3248651" cy="59804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8" name="Freeform: Shape 27"/>
          <p:cNvSpPr/>
          <p:nvPr userDrawn="1"/>
        </p:nvSpPr>
        <p:spPr>
          <a:xfrm>
            <a:off x="9172558" y="3421263"/>
            <a:ext cx="3815617" cy="3002414"/>
          </a:xfrm>
          <a:custGeom>
            <a:avLst/>
            <a:gdLst>
              <a:gd name="connsiteX0" fmla="*/ 2453010 w 4044119"/>
              <a:gd name="connsiteY0" fmla="*/ 0 h 3182217"/>
              <a:gd name="connsiteX1" fmla="*/ 3630386 w 4044119"/>
              <a:gd name="connsiteY1" fmla="*/ 1177376 h 3182217"/>
              <a:gd name="connsiteX2" fmla="*/ 3751565 w 4044119"/>
              <a:gd name="connsiteY2" fmla="*/ 1298555 h 3182217"/>
              <a:gd name="connsiteX3" fmla="*/ 3915229 w 4044119"/>
              <a:gd name="connsiteY3" fmla="*/ 1462219 h 3182217"/>
              <a:gd name="connsiteX4" fmla="*/ 4044119 w 4044119"/>
              <a:gd name="connsiteY4" fmla="*/ 1591109 h 3182217"/>
              <a:gd name="connsiteX5" fmla="*/ 3915229 w 4044119"/>
              <a:gd name="connsiteY5" fmla="*/ 1719999 h 3182217"/>
              <a:gd name="connsiteX6" fmla="*/ 3751566 w 4044119"/>
              <a:gd name="connsiteY6" fmla="*/ 1883662 h 3182217"/>
              <a:gd name="connsiteX7" fmla="*/ 3630386 w 4044119"/>
              <a:gd name="connsiteY7" fmla="*/ 2004842 h 3182217"/>
              <a:gd name="connsiteX8" fmla="*/ 3630386 w 4044119"/>
              <a:gd name="connsiteY8" fmla="*/ 2004842 h 3182217"/>
              <a:gd name="connsiteX9" fmla="*/ 2453010 w 4044119"/>
              <a:gd name="connsiteY9" fmla="*/ 3182217 h 3182217"/>
              <a:gd name="connsiteX10" fmla="*/ 2039277 w 4044119"/>
              <a:gd name="connsiteY10" fmla="*/ 2768484 h 3182217"/>
              <a:gd name="connsiteX11" fmla="*/ 2924099 w 4044119"/>
              <a:gd name="connsiteY11" fmla="*/ 1883662 h 3182217"/>
              <a:gd name="connsiteX12" fmla="*/ 0 w 4044119"/>
              <a:gd name="connsiteY12" fmla="*/ 1883662 h 3182217"/>
              <a:gd name="connsiteX13" fmla="*/ 0 w 4044119"/>
              <a:gd name="connsiteY13" fmla="*/ 1298555 h 3182217"/>
              <a:gd name="connsiteX14" fmla="*/ 2924099 w 4044119"/>
              <a:gd name="connsiteY14" fmla="*/ 1298555 h 3182217"/>
              <a:gd name="connsiteX15" fmla="*/ 2039277 w 4044119"/>
              <a:gd name="connsiteY15" fmla="*/ 413733 h 318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44119" h="3182217">
                <a:moveTo>
                  <a:pt x="2453010" y="0"/>
                </a:moveTo>
                <a:lnTo>
                  <a:pt x="3630386" y="1177376"/>
                </a:lnTo>
                <a:lnTo>
                  <a:pt x="3751565" y="1298555"/>
                </a:lnTo>
                <a:lnTo>
                  <a:pt x="3915229" y="1462219"/>
                </a:lnTo>
                <a:lnTo>
                  <a:pt x="4044119" y="1591109"/>
                </a:lnTo>
                <a:lnTo>
                  <a:pt x="3915229" y="1719999"/>
                </a:lnTo>
                <a:lnTo>
                  <a:pt x="3751566" y="1883662"/>
                </a:lnTo>
                <a:lnTo>
                  <a:pt x="3630386" y="2004842"/>
                </a:lnTo>
                <a:lnTo>
                  <a:pt x="3630386" y="2004842"/>
                </a:lnTo>
                <a:lnTo>
                  <a:pt x="2453010" y="3182217"/>
                </a:lnTo>
                <a:lnTo>
                  <a:pt x="2039277" y="2768484"/>
                </a:lnTo>
                <a:lnTo>
                  <a:pt x="2924099" y="1883662"/>
                </a:lnTo>
                <a:lnTo>
                  <a:pt x="0" y="1883662"/>
                </a:lnTo>
                <a:lnTo>
                  <a:pt x="0" y="1298555"/>
                </a:lnTo>
                <a:lnTo>
                  <a:pt x="2924099" y="1298555"/>
                </a:lnTo>
                <a:lnTo>
                  <a:pt x="2039277" y="41373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9324221" y="4613551"/>
            <a:ext cx="3248651" cy="59804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300784" y="7188201"/>
            <a:ext cx="7686431" cy="16637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1250122"/>
            <a:ext cx="12242800" cy="104290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Freeform: Shape 11"/>
          <p:cNvSpPr/>
          <p:nvPr userDrawn="1"/>
        </p:nvSpPr>
        <p:spPr>
          <a:xfrm>
            <a:off x="13057163" y="3450053"/>
            <a:ext cx="3815617" cy="3002414"/>
          </a:xfrm>
          <a:custGeom>
            <a:avLst/>
            <a:gdLst>
              <a:gd name="connsiteX0" fmla="*/ 2453010 w 4044119"/>
              <a:gd name="connsiteY0" fmla="*/ 0 h 3182217"/>
              <a:gd name="connsiteX1" fmla="*/ 3630386 w 4044119"/>
              <a:gd name="connsiteY1" fmla="*/ 1177376 h 3182217"/>
              <a:gd name="connsiteX2" fmla="*/ 3751565 w 4044119"/>
              <a:gd name="connsiteY2" fmla="*/ 1298555 h 3182217"/>
              <a:gd name="connsiteX3" fmla="*/ 3915229 w 4044119"/>
              <a:gd name="connsiteY3" fmla="*/ 1462219 h 3182217"/>
              <a:gd name="connsiteX4" fmla="*/ 4044119 w 4044119"/>
              <a:gd name="connsiteY4" fmla="*/ 1591109 h 3182217"/>
              <a:gd name="connsiteX5" fmla="*/ 3915229 w 4044119"/>
              <a:gd name="connsiteY5" fmla="*/ 1719999 h 3182217"/>
              <a:gd name="connsiteX6" fmla="*/ 3751566 w 4044119"/>
              <a:gd name="connsiteY6" fmla="*/ 1883662 h 3182217"/>
              <a:gd name="connsiteX7" fmla="*/ 3630386 w 4044119"/>
              <a:gd name="connsiteY7" fmla="*/ 2004842 h 3182217"/>
              <a:gd name="connsiteX8" fmla="*/ 3630386 w 4044119"/>
              <a:gd name="connsiteY8" fmla="*/ 2004842 h 3182217"/>
              <a:gd name="connsiteX9" fmla="*/ 2453010 w 4044119"/>
              <a:gd name="connsiteY9" fmla="*/ 3182217 h 3182217"/>
              <a:gd name="connsiteX10" fmla="*/ 2039277 w 4044119"/>
              <a:gd name="connsiteY10" fmla="*/ 2768484 h 3182217"/>
              <a:gd name="connsiteX11" fmla="*/ 2924099 w 4044119"/>
              <a:gd name="connsiteY11" fmla="*/ 1883662 h 3182217"/>
              <a:gd name="connsiteX12" fmla="*/ 0 w 4044119"/>
              <a:gd name="connsiteY12" fmla="*/ 1883662 h 3182217"/>
              <a:gd name="connsiteX13" fmla="*/ 0 w 4044119"/>
              <a:gd name="connsiteY13" fmla="*/ 1298555 h 3182217"/>
              <a:gd name="connsiteX14" fmla="*/ 2924099 w 4044119"/>
              <a:gd name="connsiteY14" fmla="*/ 1298555 h 3182217"/>
              <a:gd name="connsiteX15" fmla="*/ 2039277 w 4044119"/>
              <a:gd name="connsiteY15" fmla="*/ 413733 h 318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44119" h="3182217">
                <a:moveTo>
                  <a:pt x="2453010" y="0"/>
                </a:moveTo>
                <a:lnTo>
                  <a:pt x="3630386" y="1177376"/>
                </a:lnTo>
                <a:lnTo>
                  <a:pt x="3751565" y="1298555"/>
                </a:lnTo>
                <a:lnTo>
                  <a:pt x="3915229" y="1462219"/>
                </a:lnTo>
                <a:lnTo>
                  <a:pt x="4044119" y="1591109"/>
                </a:lnTo>
                <a:lnTo>
                  <a:pt x="3915229" y="1719999"/>
                </a:lnTo>
                <a:lnTo>
                  <a:pt x="3751566" y="1883662"/>
                </a:lnTo>
                <a:lnTo>
                  <a:pt x="3630386" y="2004842"/>
                </a:lnTo>
                <a:lnTo>
                  <a:pt x="3630386" y="2004842"/>
                </a:lnTo>
                <a:lnTo>
                  <a:pt x="2453010" y="3182217"/>
                </a:lnTo>
                <a:lnTo>
                  <a:pt x="2039277" y="2768484"/>
                </a:lnTo>
                <a:lnTo>
                  <a:pt x="2924099" y="1883662"/>
                </a:lnTo>
                <a:lnTo>
                  <a:pt x="0" y="1883662"/>
                </a:lnTo>
                <a:lnTo>
                  <a:pt x="0" y="1298555"/>
                </a:lnTo>
                <a:lnTo>
                  <a:pt x="2924099" y="1298555"/>
                </a:lnTo>
                <a:lnTo>
                  <a:pt x="2039277" y="413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13026687" y="4642341"/>
            <a:ext cx="3248651" cy="59804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094032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8415564" y="2873828"/>
            <a:ext cx="3615871" cy="5851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8415564" y="3458935"/>
            <a:ext cx="3615871" cy="11711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" name="Rectangle 35"/>
          <p:cNvSpPr/>
          <p:nvPr userDrawn="1"/>
        </p:nvSpPr>
        <p:spPr>
          <a:xfrm>
            <a:off x="8415564" y="4630056"/>
            <a:ext cx="3615871" cy="25737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8415564" y="7203848"/>
            <a:ext cx="3615871" cy="314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8599174" y="2860737"/>
            <a:ext cx="3248651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8599174" y="3599543"/>
            <a:ext cx="3248651" cy="84182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8599174" y="4818741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8599174" y="5379809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8599174" y="5940877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6" hasCustomPrompt="1"/>
          </p:nvPr>
        </p:nvSpPr>
        <p:spPr>
          <a:xfrm>
            <a:off x="8599174" y="6501944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12729029" y="2873828"/>
            <a:ext cx="3615871" cy="5851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" name="Rectangle 44"/>
          <p:cNvSpPr/>
          <p:nvPr userDrawn="1"/>
        </p:nvSpPr>
        <p:spPr>
          <a:xfrm>
            <a:off x="12729029" y="3458935"/>
            <a:ext cx="3615871" cy="11711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" name="Rectangle 45"/>
          <p:cNvSpPr/>
          <p:nvPr userDrawn="1"/>
        </p:nvSpPr>
        <p:spPr>
          <a:xfrm>
            <a:off x="12729029" y="4630056"/>
            <a:ext cx="3615871" cy="25737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7" name="Rectangle 46"/>
          <p:cNvSpPr/>
          <p:nvPr userDrawn="1"/>
        </p:nvSpPr>
        <p:spPr>
          <a:xfrm>
            <a:off x="12729029" y="7203848"/>
            <a:ext cx="3615871" cy="3145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2912639" y="2860737"/>
            <a:ext cx="3248651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38" hasCustomPrompt="1"/>
          </p:nvPr>
        </p:nvSpPr>
        <p:spPr>
          <a:xfrm>
            <a:off x="12912639" y="3599543"/>
            <a:ext cx="3248651" cy="84182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2912639" y="4818741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0" hasCustomPrompt="1"/>
          </p:nvPr>
        </p:nvSpPr>
        <p:spPr>
          <a:xfrm>
            <a:off x="12912639" y="5379809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12912639" y="5940877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42" hasCustomPrompt="1"/>
          </p:nvPr>
        </p:nvSpPr>
        <p:spPr>
          <a:xfrm>
            <a:off x="12912639" y="6501944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Title 1"/>
          <p:cNvSpPr>
            <a:spLocks noGrp="1"/>
          </p:cNvSpPr>
          <p:nvPr>
            <p:ph type="title" hasCustomPrompt="1"/>
          </p:nvPr>
        </p:nvSpPr>
        <p:spPr>
          <a:xfrm>
            <a:off x="1403351" y="1398589"/>
            <a:ext cx="5111750" cy="364842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22400" y="5360988"/>
            <a:ext cx="509270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033818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022600" y="2021279"/>
            <a:ext cx="3615871" cy="5851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022600" y="2606386"/>
            <a:ext cx="3615871" cy="11711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022600" y="3777507"/>
            <a:ext cx="3615871" cy="25737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022600" y="6351299"/>
            <a:ext cx="3615871" cy="3145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206210" y="2008188"/>
            <a:ext cx="3248651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206210" y="2746994"/>
            <a:ext cx="3248651" cy="84182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3206210" y="3966192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3206210" y="4527260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206210" y="5088328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3206210" y="5649395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7336064" y="2021279"/>
            <a:ext cx="3615871" cy="5851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7336064" y="2606386"/>
            <a:ext cx="3615871" cy="11711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" name="Rectangle 35"/>
          <p:cNvSpPr/>
          <p:nvPr userDrawn="1"/>
        </p:nvSpPr>
        <p:spPr>
          <a:xfrm>
            <a:off x="7336064" y="3777507"/>
            <a:ext cx="3615871" cy="25737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7336064" y="6351299"/>
            <a:ext cx="3615871" cy="314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7519674" y="2008188"/>
            <a:ext cx="3248651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7519674" y="2746994"/>
            <a:ext cx="3248651" cy="84182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7519674" y="3966192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7519674" y="4527260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7519674" y="5088328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6" hasCustomPrompt="1"/>
          </p:nvPr>
        </p:nvSpPr>
        <p:spPr>
          <a:xfrm>
            <a:off x="7519674" y="5649395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11649529" y="2021279"/>
            <a:ext cx="3615871" cy="5851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" name="Rectangle 44"/>
          <p:cNvSpPr/>
          <p:nvPr userDrawn="1"/>
        </p:nvSpPr>
        <p:spPr>
          <a:xfrm>
            <a:off x="11649529" y="2606386"/>
            <a:ext cx="3615871" cy="11711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" name="Rectangle 45"/>
          <p:cNvSpPr/>
          <p:nvPr userDrawn="1"/>
        </p:nvSpPr>
        <p:spPr>
          <a:xfrm>
            <a:off x="11649529" y="3777507"/>
            <a:ext cx="3615871" cy="25737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7" name="Rectangle 46"/>
          <p:cNvSpPr/>
          <p:nvPr userDrawn="1"/>
        </p:nvSpPr>
        <p:spPr>
          <a:xfrm>
            <a:off x="11649529" y="6351299"/>
            <a:ext cx="3615871" cy="3145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1833139" y="2008188"/>
            <a:ext cx="3248651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38" hasCustomPrompt="1"/>
          </p:nvPr>
        </p:nvSpPr>
        <p:spPr>
          <a:xfrm>
            <a:off x="11833139" y="2746994"/>
            <a:ext cx="3248651" cy="84182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1833139" y="3966192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0" hasCustomPrompt="1"/>
          </p:nvPr>
        </p:nvSpPr>
        <p:spPr>
          <a:xfrm>
            <a:off x="11833139" y="4527260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11833139" y="5088328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42" hasCustomPrompt="1"/>
          </p:nvPr>
        </p:nvSpPr>
        <p:spPr>
          <a:xfrm>
            <a:off x="11833139" y="5649395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Title 1"/>
          <p:cNvSpPr>
            <a:spLocks noGrp="1"/>
          </p:cNvSpPr>
          <p:nvPr>
            <p:ph type="title" hasCustomPrompt="1"/>
          </p:nvPr>
        </p:nvSpPr>
        <p:spPr>
          <a:xfrm>
            <a:off x="1943100" y="7000825"/>
            <a:ext cx="5184775" cy="2048004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578969" y="7188201"/>
            <a:ext cx="7686431" cy="1663700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100514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209672" y="4215132"/>
            <a:ext cx="12135229" cy="936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4209672" y="5146691"/>
            <a:ext cx="12135229" cy="93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09672" y="6078250"/>
            <a:ext cx="12135229" cy="936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209672" y="7009809"/>
            <a:ext cx="12135229" cy="93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209672" y="7941368"/>
            <a:ext cx="12135229" cy="936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209672" y="3487638"/>
            <a:ext cx="1673557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5951476" y="3487638"/>
            <a:ext cx="1673557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7693280" y="3487638"/>
            <a:ext cx="1673557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9435084" y="3487638"/>
            <a:ext cx="1673557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11176888" y="3487638"/>
            <a:ext cx="1673557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2918692" y="3487638"/>
            <a:ext cx="1673557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14660494" y="3487638"/>
            <a:ext cx="1673557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1403350" y="4398423"/>
            <a:ext cx="2601605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1403350" y="5329982"/>
            <a:ext cx="2601605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1403350" y="6261541"/>
            <a:ext cx="2601605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1403350" y="7180887"/>
            <a:ext cx="2601605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1403350" y="8124659"/>
            <a:ext cx="2601605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1250122"/>
            <a:ext cx="12242800" cy="104290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022601" y="2293030"/>
            <a:ext cx="12242800" cy="440459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7489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701516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7492809"/>
            <a:ext cx="5724525" cy="1054484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578969" y="7188201"/>
            <a:ext cx="7686431" cy="1663700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8980152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 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209671" y="4363259"/>
            <a:ext cx="12135229" cy="5694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209672" y="3610879"/>
            <a:ext cx="1009934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226128" y="3610879"/>
            <a:ext cx="1009934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242584" y="3610879"/>
            <a:ext cx="1009934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0259040" y="3610879"/>
            <a:ext cx="1009934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12275496" y="3610879"/>
            <a:ext cx="1009934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4291952" y="3610879"/>
            <a:ext cx="1009934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1403351" y="4363259"/>
            <a:ext cx="2601604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5217900" y="3610879"/>
            <a:ext cx="1009934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7234356" y="3610879"/>
            <a:ext cx="1009934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6" hasCustomPrompt="1"/>
          </p:nvPr>
        </p:nvSpPr>
        <p:spPr>
          <a:xfrm>
            <a:off x="9250812" y="3610879"/>
            <a:ext cx="1009934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1267268" y="3610879"/>
            <a:ext cx="1009934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8" hasCustomPrompt="1"/>
          </p:nvPr>
        </p:nvSpPr>
        <p:spPr>
          <a:xfrm>
            <a:off x="13283724" y="3610879"/>
            <a:ext cx="1009934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5300183" y="3610879"/>
            <a:ext cx="1009934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4209671" y="4932677"/>
            <a:ext cx="12135229" cy="569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40" hasCustomPrompt="1"/>
          </p:nvPr>
        </p:nvSpPr>
        <p:spPr>
          <a:xfrm>
            <a:off x="1403351" y="4932677"/>
            <a:ext cx="2601604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4209671" y="5502095"/>
            <a:ext cx="12135229" cy="5694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1403351" y="5502095"/>
            <a:ext cx="2601604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4209671" y="6071513"/>
            <a:ext cx="12135229" cy="569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42" hasCustomPrompt="1"/>
          </p:nvPr>
        </p:nvSpPr>
        <p:spPr>
          <a:xfrm>
            <a:off x="1403351" y="6071513"/>
            <a:ext cx="2601604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4209671" y="6640931"/>
            <a:ext cx="12135229" cy="5694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1403351" y="6640931"/>
            <a:ext cx="2601604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8" name="Rectangle 37"/>
          <p:cNvSpPr/>
          <p:nvPr userDrawn="1"/>
        </p:nvSpPr>
        <p:spPr>
          <a:xfrm>
            <a:off x="4209671" y="7210349"/>
            <a:ext cx="12135229" cy="569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44" hasCustomPrompt="1"/>
          </p:nvPr>
        </p:nvSpPr>
        <p:spPr>
          <a:xfrm>
            <a:off x="1403351" y="7210349"/>
            <a:ext cx="2601604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4209671" y="7747989"/>
            <a:ext cx="12135229" cy="5694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1403351" y="7747989"/>
            <a:ext cx="2601604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2" name="Rectangle 41"/>
          <p:cNvSpPr/>
          <p:nvPr userDrawn="1"/>
        </p:nvSpPr>
        <p:spPr>
          <a:xfrm>
            <a:off x="4209671" y="8317407"/>
            <a:ext cx="12135229" cy="569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46" hasCustomPrompt="1"/>
          </p:nvPr>
        </p:nvSpPr>
        <p:spPr>
          <a:xfrm>
            <a:off x="1403351" y="8317407"/>
            <a:ext cx="2601604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4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1250122"/>
            <a:ext cx="12242800" cy="1042908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022601" y="2293030"/>
            <a:ext cx="12242800" cy="440459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69972557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5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9143999" y="3270250"/>
            <a:ext cx="7740652" cy="93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9143999" y="4201809"/>
            <a:ext cx="7740652" cy="93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9143999" y="5133368"/>
            <a:ext cx="7740652" cy="93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9143999" y="6064927"/>
            <a:ext cx="7740652" cy="93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9143999" y="6996486"/>
            <a:ext cx="7740652" cy="93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6515101" y="2338691"/>
            <a:ext cx="2628899" cy="9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9143999" y="2338691"/>
            <a:ext cx="7740651" cy="93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515100" y="3270250"/>
            <a:ext cx="2628900" cy="936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515100" y="4201809"/>
            <a:ext cx="2628900" cy="936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515100" y="5133368"/>
            <a:ext cx="2628900" cy="936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6515100" y="6064927"/>
            <a:ext cx="2628900" cy="936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6515100" y="6996486"/>
            <a:ext cx="2628900" cy="936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658841" y="2521982"/>
            <a:ext cx="234141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i="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9423976" y="2519762"/>
            <a:ext cx="3508663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i="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3096010" y="2519762"/>
            <a:ext cx="3508663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i="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658841" y="3453541"/>
            <a:ext cx="234141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i="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658841" y="4385100"/>
            <a:ext cx="234141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i="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6658841" y="5316659"/>
            <a:ext cx="234141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i="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658841" y="6248218"/>
            <a:ext cx="234141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i="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658841" y="7179777"/>
            <a:ext cx="234141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i="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9432636" y="3449429"/>
            <a:ext cx="3503016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9432636" y="4376547"/>
            <a:ext cx="3503016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9432636" y="5330674"/>
            <a:ext cx="3503016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9432636" y="6259968"/>
            <a:ext cx="3503016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9432636" y="7188984"/>
            <a:ext cx="3503016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13082155" y="3449429"/>
            <a:ext cx="3503016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6" hasCustomPrompt="1"/>
          </p:nvPr>
        </p:nvSpPr>
        <p:spPr>
          <a:xfrm>
            <a:off x="13082155" y="4376547"/>
            <a:ext cx="3503016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3082155" y="5330674"/>
            <a:ext cx="3503016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8" hasCustomPrompt="1"/>
          </p:nvPr>
        </p:nvSpPr>
        <p:spPr>
          <a:xfrm>
            <a:off x="13082155" y="6259968"/>
            <a:ext cx="3503016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3082155" y="7188984"/>
            <a:ext cx="3503016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1517651" y="5141913"/>
            <a:ext cx="4997449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1403351" y="1398589"/>
            <a:ext cx="4385142" cy="364842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22400" y="5360988"/>
            <a:ext cx="436880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626184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5x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9143999" y="2332814"/>
            <a:ext cx="7740652" cy="93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9143999" y="3269260"/>
            <a:ext cx="7740652" cy="93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9143999" y="4205706"/>
            <a:ext cx="7740652" cy="93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9143999" y="5142152"/>
            <a:ext cx="7740652" cy="93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9143999" y="6078598"/>
            <a:ext cx="7740652" cy="93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6515101" y="1396368"/>
            <a:ext cx="2628899" cy="93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9144000" y="1396368"/>
            <a:ext cx="7740651" cy="9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515100" y="2332814"/>
            <a:ext cx="2628900" cy="936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515100" y="3269260"/>
            <a:ext cx="2628900" cy="936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515100" y="4205706"/>
            <a:ext cx="2628900" cy="936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6515100" y="5142152"/>
            <a:ext cx="2628900" cy="936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6515100" y="6078598"/>
            <a:ext cx="2628900" cy="936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658841" y="1557228"/>
            <a:ext cx="234141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i="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9311516" y="1557228"/>
            <a:ext cx="237977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i="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1842621" y="1557228"/>
            <a:ext cx="237977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i="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658841" y="2549866"/>
            <a:ext cx="234141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i="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658841" y="3481425"/>
            <a:ext cx="234141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i="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6658841" y="4412984"/>
            <a:ext cx="234141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i="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658841" y="5344543"/>
            <a:ext cx="234141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i="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658841" y="6276102"/>
            <a:ext cx="234141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i="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9320175" y="2545754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9320175" y="3472872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9320175" y="4426999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9320175" y="5356293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9320175" y="6285309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11828765" y="2545754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6" hasCustomPrompt="1"/>
          </p:nvPr>
        </p:nvSpPr>
        <p:spPr>
          <a:xfrm>
            <a:off x="11828765" y="3472872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1828765" y="4426999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8" hasCustomPrompt="1"/>
          </p:nvPr>
        </p:nvSpPr>
        <p:spPr>
          <a:xfrm>
            <a:off x="11828765" y="5356293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1828765" y="6285309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1517651" y="5141913"/>
            <a:ext cx="4997449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1403351" y="1398589"/>
            <a:ext cx="4312300" cy="3648420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22400" y="5360988"/>
            <a:ext cx="4296229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1169650" y="9616425"/>
            <a:ext cx="6781800" cy="547603"/>
          </a:xfrm>
        </p:spPr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3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6757650" y="8877368"/>
            <a:ext cx="1219200" cy="10128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9143999" y="7015044"/>
            <a:ext cx="7740652" cy="93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3" name="Rectangle 42"/>
          <p:cNvSpPr/>
          <p:nvPr userDrawn="1"/>
        </p:nvSpPr>
        <p:spPr>
          <a:xfrm>
            <a:off x="9143999" y="7951488"/>
            <a:ext cx="7740652" cy="93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4" name="Rectangle 43"/>
          <p:cNvSpPr/>
          <p:nvPr userDrawn="1"/>
        </p:nvSpPr>
        <p:spPr>
          <a:xfrm>
            <a:off x="6515100" y="7015044"/>
            <a:ext cx="2628900" cy="936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" name="Rectangle 44"/>
          <p:cNvSpPr/>
          <p:nvPr userDrawn="1"/>
        </p:nvSpPr>
        <p:spPr>
          <a:xfrm>
            <a:off x="6515100" y="7951488"/>
            <a:ext cx="2628900" cy="936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0" hasCustomPrompt="1"/>
          </p:nvPr>
        </p:nvSpPr>
        <p:spPr>
          <a:xfrm>
            <a:off x="6658841" y="7203220"/>
            <a:ext cx="234141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i="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6658841" y="8134779"/>
            <a:ext cx="234141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i="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42" hasCustomPrompt="1"/>
          </p:nvPr>
        </p:nvSpPr>
        <p:spPr>
          <a:xfrm>
            <a:off x="9320175" y="7214970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9320175" y="8143986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44" hasCustomPrompt="1"/>
          </p:nvPr>
        </p:nvSpPr>
        <p:spPr>
          <a:xfrm>
            <a:off x="11828765" y="7214970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11828765" y="8143986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46" hasCustomPrompt="1"/>
          </p:nvPr>
        </p:nvSpPr>
        <p:spPr>
          <a:xfrm>
            <a:off x="14337355" y="1557228"/>
            <a:ext cx="237977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i="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14323499" y="2545754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8" hasCustomPrompt="1"/>
          </p:nvPr>
        </p:nvSpPr>
        <p:spPr>
          <a:xfrm>
            <a:off x="14323499" y="3472872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9" hasCustomPrompt="1"/>
          </p:nvPr>
        </p:nvSpPr>
        <p:spPr>
          <a:xfrm>
            <a:off x="14323499" y="4426999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50" hasCustomPrompt="1"/>
          </p:nvPr>
        </p:nvSpPr>
        <p:spPr>
          <a:xfrm>
            <a:off x="14323499" y="5356293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51" hasCustomPrompt="1"/>
          </p:nvPr>
        </p:nvSpPr>
        <p:spPr>
          <a:xfrm>
            <a:off x="14323499" y="6285309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52" hasCustomPrompt="1"/>
          </p:nvPr>
        </p:nvSpPr>
        <p:spPr>
          <a:xfrm>
            <a:off x="14323499" y="7214970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53" hasCustomPrompt="1"/>
          </p:nvPr>
        </p:nvSpPr>
        <p:spPr>
          <a:xfrm>
            <a:off x="14323499" y="8143986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637368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403351" y="1398589"/>
            <a:ext cx="5111750" cy="364842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22400" y="5360988"/>
            <a:ext cx="509270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2683650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nl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403351" y="1398589"/>
            <a:ext cx="5111750" cy="3648420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22400" y="5360988"/>
            <a:ext cx="509270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1169650" y="9616425"/>
            <a:ext cx="6781800" cy="547603"/>
          </a:xfrm>
        </p:spPr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6757650" y="8877368"/>
            <a:ext cx="1219200" cy="10128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4697990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1160124" y="1398589"/>
            <a:ext cx="5184775" cy="364842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179173" y="5360988"/>
            <a:ext cx="5165453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782903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3270249"/>
            <a:ext cx="12242800" cy="3744913"/>
          </a:xfrm>
        </p:spPr>
        <p:txBody>
          <a:bodyPr anchor="ctr">
            <a:normAutofit/>
          </a:bodyPr>
          <a:lstStyle>
            <a:lvl1pPr algn="ctr">
              <a:lnSpc>
                <a:spcPct val="13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50242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arc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271512" y="4720143"/>
            <a:ext cx="5486544" cy="84512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7" name="Group 6"/>
          <p:cNvGrpSpPr/>
          <p:nvPr userDrawn="1"/>
        </p:nvGrpSpPr>
        <p:grpSpPr>
          <a:xfrm rot="2700000">
            <a:off x="5570309" y="4960383"/>
            <a:ext cx="569985" cy="364645"/>
            <a:chOff x="4700814" y="3860800"/>
            <a:chExt cx="907506" cy="580572"/>
          </a:xfrm>
        </p:grpSpPr>
        <p:sp>
          <p:nvSpPr>
            <p:cNvPr id="5" name="Circle: Hollow 4"/>
            <p:cNvSpPr/>
            <p:nvPr userDrawn="1"/>
          </p:nvSpPr>
          <p:spPr>
            <a:xfrm>
              <a:off x="4700814" y="3860800"/>
              <a:ext cx="580572" cy="580572"/>
            </a:xfrm>
            <a:prstGeom prst="donut">
              <a:avLst>
                <a:gd name="adj" fmla="val 10648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: Rounded Corners 5"/>
            <p:cNvSpPr/>
            <p:nvPr userDrawn="1"/>
          </p:nvSpPr>
          <p:spPr>
            <a:xfrm>
              <a:off x="5225143" y="4107542"/>
              <a:ext cx="383177" cy="91077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430691" y="4756843"/>
            <a:ext cx="4155651" cy="753007"/>
          </a:xfrm>
        </p:spPr>
        <p:txBody>
          <a:bodyPr anchor="ctr">
            <a:norm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0940872" y="4720143"/>
            <a:ext cx="2227873" cy="84512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1098731" y="4857997"/>
            <a:ext cx="1903760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i="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grpSp>
        <p:nvGrpSpPr>
          <p:cNvPr id="17" name="Group 16"/>
          <p:cNvGrpSpPr/>
          <p:nvPr userDrawn="1"/>
        </p:nvGrpSpPr>
        <p:grpSpPr>
          <a:xfrm rot="20515710">
            <a:off x="15428813" y="10820954"/>
            <a:ext cx="478971" cy="1006929"/>
            <a:chOff x="3991428" y="1654628"/>
            <a:chExt cx="478971" cy="1006929"/>
          </a:xfrm>
          <a:solidFill>
            <a:schemeClr val="bg1"/>
          </a:solidFill>
        </p:grpSpPr>
        <p:sp>
          <p:nvSpPr>
            <p:cNvPr id="15" name="Isosceles Triangle 14"/>
            <p:cNvSpPr/>
            <p:nvPr userDrawn="1"/>
          </p:nvSpPr>
          <p:spPr>
            <a:xfrm>
              <a:off x="3991428" y="1654628"/>
              <a:ext cx="478971" cy="725714"/>
            </a:xfrm>
            <a:custGeom>
              <a:avLst/>
              <a:gdLst>
                <a:gd name="connsiteX0" fmla="*/ 0 w 478971"/>
                <a:gd name="connsiteY0" fmla="*/ 725714 h 725714"/>
                <a:gd name="connsiteX1" fmla="*/ 239486 w 478971"/>
                <a:gd name="connsiteY1" fmla="*/ 0 h 725714"/>
                <a:gd name="connsiteX2" fmla="*/ 478971 w 478971"/>
                <a:gd name="connsiteY2" fmla="*/ 725714 h 725714"/>
                <a:gd name="connsiteX3" fmla="*/ 0 w 478971"/>
                <a:gd name="connsiteY3" fmla="*/ 725714 h 725714"/>
                <a:gd name="connsiteX0" fmla="*/ 0 w 478971"/>
                <a:gd name="connsiteY0" fmla="*/ 725714 h 726622"/>
                <a:gd name="connsiteX1" fmla="*/ 239486 w 478971"/>
                <a:gd name="connsiteY1" fmla="*/ 0 h 726622"/>
                <a:gd name="connsiteX2" fmla="*/ 478971 w 478971"/>
                <a:gd name="connsiteY2" fmla="*/ 725714 h 726622"/>
                <a:gd name="connsiteX3" fmla="*/ 237672 w 478971"/>
                <a:gd name="connsiteY3" fmla="*/ 726622 h 726622"/>
                <a:gd name="connsiteX4" fmla="*/ 0 w 478971"/>
                <a:gd name="connsiteY4" fmla="*/ 725714 h 726622"/>
                <a:gd name="connsiteX0" fmla="*/ 0 w 478971"/>
                <a:gd name="connsiteY0" fmla="*/ 725714 h 725714"/>
                <a:gd name="connsiteX1" fmla="*/ 239486 w 478971"/>
                <a:gd name="connsiteY1" fmla="*/ 0 h 725714"/>
                <a:gd name="connsiteX2" fmla="*/ 478971 w 478971"/>
                <a:gd name="connsiteY2" fmla="*/ 725714 h 725714"/>
                <a:gd name="connsiteX3" fmla="*/ 231322 w 478971"/>
                <a:gd name="connsiteY3" fmla="*/ 637722 h 725714"/>
                <a:gd name="connsiteX4" fmla="*/ 0 w 478971"/>
                <a:gd name="connsiteY4" fmla="*/ 725714 h 72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971" h="725714">
                  <a:moveTo>
                    <a:pt x="0" y="725714"/>
                  </a:moveTo>
                  <a:lnTo>
                    <a:pt x="239486" y="0"/>
                  </a:lnTo>
                  <a:lnTo>
                    <a:pt x="478971" y="725714"/>
                  </a:lnTo>
                  <a:lnTo>
                    <a:pt x="231322" y="637722"/>
                  </a:lnTo>
                  <a:lnTo>
                    <a:pt x="0" y="7257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175757" y="2255156"/>
              <a:ext cx="110312" cy="4064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69829723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010044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541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4387808"/>
            <a:ext cx="15481300" cy="1357396"/>
          </a:xfrm>
        </p:spPr>
        <p:txBody>
          <a:bodyPr anchor="b">
            <a:normAutofit/>
          </a:bodyPr>
          <a:lstStyle>
            <a:lvl1pPr algn="ctr">
              <a:defRPr sz="8000" spc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022601" y="5701355"/>
            <a:ext cx="12242799" cy="4454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022601" y="8264769"/>
            <a:ext cx="12242799" cy="1565031"/>
          </a:xfrm>
        </p:spPr>
        <p:txBody>
          <a:bodyPr anchor="b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9794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9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350" y="547604"/>
            <a:ext cx="15481300" cy="1357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3350" y="2120901"/>
            <a:ext cx="15481300" cy="673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Master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169650" y="9616425"/>
            <a:ext cx="67818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65400" y="8877368"/>
            <a:ext cx="2711450" cy="10128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9764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7" r:id="rId2"/>
    <p:sldLayoutId id="2147483758" r:id="rId3"/>
    <p:sldLayoutId id="2147483759" r:id="rId4"/>
    <p:sldLayoutId id="2147483765" r:id="rId5"/>
    <p:sldLayoutId id="2147483664" r:id="rId6"/>
    <p:sldLayoutId id="2147483665" r:id="rId7"/>
    <p:sldLayoutId id="2147483666" r:id="rId8"/>
    <p:sldLayoutId id="2147483681" r:id="rId9"/>
    <p:sldLayoutId id="2147483730" r:id="rId10"/>
    <p:sldLayoutId id="2147483689" r:id="rId11"/>
    <p:sldLayoutId id="2147483736" r:id="rId12"/>
    <p:sldLayoutId id="2147483686" r:id="rId13"/>
    <p:sldLayoutId id="2147483763" r:id="rId14"/>
    <p:sldLayoutId id="2147483667" r:id="rId15"/>
    <p:sldLayoutId id="2147483670" r:id="rId16"/>
    <p:sldLayoutId id="2147483668" r:id="rId17"/>
    <p:sldLayoutId id="2147483671" r:id="rId18"/>
    <p:sldLayoutId id="2147483672" r:id="rId19"/>
    <p:sldLayoutId id="2147483673" r:id="rId20"/>
    <p:sldLayoutId id="2147483678" r:id="rId21"/>
    <p:sldLayoutId id="2147483679" r:id="rId22"/>
    <p:sldLayoutId id="2147483685" r:id="rId23"/>
    <p:sldLayoutId id="2147483727" r:id="rId24"/>
    <p:sldLayoutId id="2147483682" r:id="rId25"/>
    <p:sldLayoutId id="2147483683" r:id="rId26"/>
    <p:sldLayoutId id="2147483687" r:id="rId27"/>
    <p:sldLayoutId id="2147483724" r:id="rId28"/>
    <p:sldLayoutId id="2147483726" r:id="rId29"/>
    <p:sldLayoutId id="2147483688" r:id="rId30"/>
    <p:sldLayoutId id="2147483699" r:id="rId31"/>
    <p:sldLayoutId id="2147483701" r:id="rId32"/>
    <p:sldLayoutId id="2147483705" r:id="rId33"/>
    <p:sldLayoutId id="2147483711" r:id="rId34"/>
    <p:sldLayoutId id="2147483725" r:id="rId35"/>
    <p:sldLayoutId id="2147483703" r:id="rId36"/>
    <p:sldLayoutId id="2147483710" r:id="rId37"/>
    <p:sldLayoutId id="2147483713" r:id="rId38"/>
    <p:sldLayoutId id="2147483728" r:id="rId39"/>
    <p:sldLayoutId id="2147483707" r:id="rId40"/>
    <p:sldLayoutId id="2147483709" r:id="rId41"/>
    <p:sldLayoutId id="2147483712" r:id="rId42"/>
    <p:sldLayoutId id="2147483708" r:id="rId43"/>
    <p:sldLayoutId id="2147483704" r:id="rId44"/>
    <p:sldLayoutId id="2147483706" r:id="rId45"/>
    <p:sldLayoutId id="2147483691" r:id="rId46"/>
    <p:sldLayoutId id="2147483690" r:id="rId47"/>
    <p:sldLayoutId id="2147483694" r:id="rId48"/>
    <p:sldLayoutId id="2147483693" r:id="rId49"/>
    <p:sldLayoutId id="2147483692" r:id="rId50"/>
    <p:sldLayoutId id="2147483696" r:id="rId51"/>
    <p:sldLayoutId id="2147483698" r:id="rId52"/>
    <p:sldLayoutId id="2147483697" r:id="rId53"/>
    <p:sldLayoutId id="2147483700" r:id="rId54"/>
    <p:sldLayoutId id="2147483714" r:id="rId55"/>
    <p:sldLayoutId id="2147483715" r:id="rId56"/>
    <p:sldLayoutId id="2147483716" r:id="rId57"/>
    <p:sldLayoutId id="2147483717" r:id="rId58"/>
    <p:sldLayoutId id="2147483718" r:id="rId59"/>
    <p:sldLayoutId id="2147483719" r:id="rId60"/>
    <p:sldLayoutId id="2147483750" r:id="rId61"/>
    <p:sldLayoutId id="2147483720" r:id="rId62"/>
    <p:sldLayoutId id="2147483723" r:id="rId63"/>
    <p:sldLayoutId id="2147483721" r:id="rId64"/>
    <p:sldLayoutId id="2147483722" r:id="rId65"/>
    <p:sldLayoutId id="2147483731" r:id="rId66"/>
    <p:sldLayoutId id="2147483729" r:id="rId67"/>
    <p:sldLayoutId id="2147483734" r:id="rId68"/>
    <p:sldLayoutId id="2147483732" r:id="rId69"/>
    <p:sldLayoutId id="2147483733" r:id="rId70"/>
    <p:sldLayoutId id="2147483770" r:id="rId71"/>
    <p:sldLayoutId id="2147483769" r:id="rId72"/>
    <p:sldLayoutId id="2147483735" r:id="rId73"/>
    <p:sldLayoutId id="2147483737" r:id="rId74"/>
    <p:sldLayoutId id="2147483745" r:id="rId75"/>
    <p:sldLayoutId id="2147483751" r:id="rId76"/>
    <p:sldLayoutId id="2147483738" r:id="rId77"/>
    <p:sldLayoutId id="2147483739" r:id="rId78"/>
    <p:sldLayoutId id="2147483740" r:id="rId79"/>
    <p:sldLayoutId id="2147483741" r:id="rId80"/>
    <p:sldLayoutId id="2147483742" r:id="rId81"/>
    <p:sldLayoutId id="2147483743" r:id="rId82"/>
    <p:sldLayoutId id="2147483744" r:id="rId83"/>
    <p:sldLayoutId id="2147483746" r:id="rId84"/>
    <p:sldLayoutId id="2147483766" r:id="rId85"/>
    <p:sldLayoutId id="2147483767" r:id="rId86"/>
    <p:sldLayoutId id="2147483747" r:id="rId87"/>
    <p:sldLayoutId id="2147483748" r:id="rId88"/>
    <p:sldLayoutId id="2147483749" r:id="rId89"/>
    <p:sldLayoutId id="2147483754" r:id="rId90"/>
    <p:sldLayoutId id="2147483752" r:id="rId91"/>
    <p:sldLayoutId id="2147483753" r:id="rId92"/>
    <p:sldLayoutId id="2147483755" r:id="rId93"/>
    <p:sldLayoutId id="2147483756" r:id="rId94"/>
    <p:sldLayoutId id="2147483757" r:id="rId95"/>
    <p:sldLayoutId id="2147483760" r:id="rId96"/>
    <p:sldLayoutId id="2147483764" r:id="rId97"/>
    <p:sldLayoutId id="2147483669" r:id="rId98"/>
    <p:sldLayoutId id="2147483771" r:id="rId99"/>
  </p:sldLayoutIdLst>
  <p:hf hdr="0" dt="0"/>
  <p:txStyles>
    <p:titleStyle>
      <a:lvl1pPr algn="l" defTabSz="1371417" rtl="0" eaLnBrk="1" latinLnBrk="0" hangingPunct="1">
        <a:lnSpc>
          <a:spcPct val="90000"/>
        </a:lnSpc>
        <a:spcBef>
          <a:spcPct val="0"/>
        </a:spcBef>
        <a:buNone/>
        <a:defRPr kumimoji="1" sz="5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60000"/>
        </a:lnSpc>
        <a:spcBef>
          <a:spcPts val="0"/>
        </a:spcBef>
        <a:buFont typeface="Arial" panose="020B0604020202020204" pitchFamily="34" charset="0"/>
        <a:buNone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02856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271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99980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689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3239" userDrawn="1">
          <p15:clr>
            <a:srgbClr val="F26B43"/>
          </p15:clr>
        </p15:guide>
        <p15:guide id="2" pos="5760" userDrawn="1">
          <p15:clr>
            <a:srgbClr val="F26B43"/>
          </p15:clr>
        </p15:guide>
        <p15:guide id="3" orient="horz" pos="881" userDrawn="1">
          <p15:clr>
            <a:srgbClr val="F26B43"/>
          </p15:clr>
        </p15:guide>
        <p15:guide id="4" orient="horz" pos="5598" userDrawn="1">
          <p15:clr>
            <a:srgbClr val="F26B43"/>
          </p15:clr>
        </p15:guide>
        <p15:guide id="5" pos="1224" userDrawn="1">
          <p15:clr>
            <a:srgbClr val="F26B43"/>
          </p15:clr>
        </p15:guide>
        <p15:guide id="6" pos="10296" userDrawn="1">
          <p15:clr>
            <a:srgbClr val="F26B43"/>
          </p15:clr>
        </p15:guide>
        <p15:guide id="7" pos="9616" userDrawn="1">
          <p15:clr>
            <a:srgbClr val="F26B43"/>
          </p15:clr>
        </p15:guide>
        <p15:guide id="8" pos="1904" userDrawn="1">
          <p15:clr>
            <a:srgbClr val="F26B43"/>
          </p15:clr>
        </p15:guide>
        <p15:guide id="9" pos="884" userDrawn="1">
          <p15:clr>
            <a:srgbClr val="F26B43"/>
          </p15:clr>
        </p15:guide>
        <p15:guide id="10" pos="10636" userDrawn="1">
          <p15:clr>
            <a:srgbClr val="F26B43"/>
          </p15:clr>
        </p15:guide>
        <p15:guide id="11" orient="horz" pos="2060" userDrawn="1">
          <p15:clr>
            <a:srgbClr val="F26B43"/>
          </p15:clr>
        </p15:guide>
        <p15:guide id="12" orient="horz" pos="4419" userDrawn="1">
          <p15:clr>
            <a:srgbClr val="F26B43"/>
          </p15:clr>
        </p15:guide>
        <p15:guide id="13" pos="7030" userDrawn="1">
          <p15:clr>
            <a:srgbClr val="F26B43"/>
          </p15:clr>
        </p15:guide>
        <p15:guide id="14" pos="4490" userDrawn="1">
          <p15:clr>
            <a:srgbClr val="F26B43"/>
          </p15:clr>
        </p15:guide>
        <p15:guide id="15" pos="410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350" y="547604"/>
            <a:ext cx="15481300" cy="1357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3350" y="2120901"/>
            <a:ext cx="15481300" cy="673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Master Text</a:t>
            </a:r>
          </a:p>
        </p:txBody>
      </p:sp>
    </p:spTree>
    <p:extLst>
      <p:ext uri="{BB962C8B-B14F-4D97-AF65-F5344CB8AC3E}">
        <p14:creationId xmlns:p14="http://schemas.microsoft.com/office/powerpoint/2010/main" xmlns="" val="300818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68" r:id="rId2"/>
    <p:sldLayoutId id="2147483676" r:id="rId3"/>
    <p:sldLayoutId id="2147483680" r:id="rId4"/>
    <p:sldLayoutId id="2147483684" r:id="rId5"/>
    <p:sldLayoutId id="2147483695" r:id="rId6"/>
    <p:sldLayoutId id="2147483761" r:id="rId7"/>
    <p:sldLayoutId id="2147483762" r:id="rId8"/>
  </p:sldLayoutIdLst>
  <p:hf hdr="0" dt="0"/>
  <p:txStyles>
    <p:titleStyle>
      <a:lvl1pPr algn="l" defTabSz="1371417" rtl="0" eaLnBrk="1" latinLnBrk="0" hangingPunct="1">
        <a:lnSpc>
          <a:spcPct val="90000"/>
        </a:lnSpc>
        <a:spcBef>
          <a:spcPct val="0"/>
        </a:spcBef>
        <a:buNone/>
        <a:defRPr kumimoji="1" sz="6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60000"/>
        </a:lnSpc>
        <a:spcBef>
          <a:spcPts val="0"/>
        </a:spcBef>
        <a:buFont typeface="Arial" panose="020B0604020202020204" pitchFamily="34" charset="0"/>
        <a:buNone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02856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271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99980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689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3239">
          <p15:clr>
            <a:srgbClr val="F26B43"/>
          </p15:clr>
        </p15:guide>
        <p15:guide id="2" pos="5760">
          <p15:clr>
            <a:srgbClr val="F26B43"/>
          </p15:clr>
        </p15:guide>
        <p15:guide id="3" orient="horz" pos="903">
          <p15:clr>
            <a:srgbClr val="F26B43"/>
          </p15:clr>
        </p15:guide>
        <p15:guide id="4" orient="horz" pos="5576">
          <p15:clr>
            <a:srgbClr val="F26B43"/>
          </p15:clr>
        </p15:guide>
        <p15:guide id="5" pos="1224">
          <p15:clr>
            <a:srgbClr val="F26B43"/>
          </p15:clr>
        </p15:guide>
        <p15:guide id="6" pos="10296">
          <p15:clr>
            <a:srgbClr val="F26B43"/>
          </p15:clr>
        </p15:guide>
        <p15:guide id="7" pos="9616">
          <p15:clr>
            <a:srgbClr val="F26B43"/>
          </p15:clr>
        </p15:guide>
        <p15:guide id="8" pos="1904">
          <p15:clr>
            <a:srgbClr val="F26B43"/>
          </p15:clr>
        </p15:guide>
        <p15:guide id="9" pos="884">
          <p15:clr>
            <a:srgbClr val="F26B43"/>
          </p15:clr>
        </p15:guide>
        <p15:guide id="10" pos="106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struction-sector-key-restructuring-slider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6867727"/>
          </a:xfrm>
          <a:prstGeom prst="rect">
            <a:avLst/>
          </a:prstGeom>
        </p:spPr>
      </p:pic>
      <p:pic>
        <p:nvPicPr>
          <p:cNvPr id="8" name="Picture 7" descr="4mpm logo-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12136" y="6927089"/>
            <a:ext cx="6517499" cy="326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8879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4842"/>
    </mc:Choice>
    <mc:Fallback>
      <p:transition advTm="484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e758eff2-cf3d-4369-8bb3-deb991028c53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t="2142" b="2142"/>
          <a:stretch>
            <a:fillRect/>
          </a:stretch>
        </p:blipFill>
        <p:spPr/>
      </p:pic>
      <p:pic>
        <p:nvPicPr>
          <p:cNvPr id="18" name="Picture Placeholder 17" descr="4mpm logo-03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t="5683" b="9696"/>
          <a:stretch>
            <a:fillRect/>
          </a:stretch>
        </p:blipFill>
        <p:spPr>
          <a:xfrm>
            <a:off x="4513635" y="7101191"/>
            <a:ext cx="8501974" cy="3184222"/>
          </a:xfrm>
        </p:spPr>
      </p:pic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latin typeface="Arial" pitchFamily="34" charset="0"/>
                <a:cs typeface="Arial" pitchFamily="34" charset="0"/>
              </a:rPr>
              <a:t>Contact us</a:t>
            </a:r>
            <a:endParaRPr lang="en-Z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ZA" sz="1800" dirty="0" smtClean="0">
                <a:latin typeface="Calibri" pitchFamily="34" charset="0"/>
              </a:rPr>
              <a:t>50 Richmond Avenue</a:t>
            </a:r>
          </a:p>
          <a:p>
            <a:r>
              <a:rPr lang="en-ZA" sz="1800" dirty="0" smtClean="0">
                <a:latin typeface="Calibri" pitchFamily="34" charset="0"/>
              </a:rPr>
              <a:t>Auckland Park </a:t>
            </a:r>
          </a:p>
          <a:p>
            <a:r>
              <a:rPr lang="en-ZA" sz="1800" dirty="0" smtClean="0">
                <a:latin typeface="Calibri" pitchFamily="34" charset="0"/>
              </a:rPr>
              <a:t>Johannesburg, 2092</a:t>
            </a:r>
          </a:p>
          <a:p>
            <a:endParaRPr lang="en-ZA" sz="1800" dirty="0" smtClean="0">
              <a:latin typeface="Calibri" pitchFamily="34" charset="0"/>
            </a:endParaRPr>
          </a:p>
          <a:p>
            <a:r>
              <a:rPr lang="en-ZA" sz="1800" dirty="0" smtClean="0">
                <a:latin typeface="Calibri" pitchFamily="34" charset="0"/>
              </a:rPr>
              <a:t>C: 084 567 8324</a:t>
            </a:r>
          </a:p>
          <a:p>
            <a:r>
              <a:rPr lang="en-ZA" sz="1800" dirty="0" smtClean="0">
                <a:latin typeface="Calibri" pitchFamily="34" charset="0"/>
              </a:rPr>
              <a:t>E: info@4mpm.co.za</a:t>
            </a:r>
            <a:endParaRPr lang="en-ZA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22159" y="0"/>
            <a:ext cx="5334063" cy="3018343"/>
          </a:xfrm>
        </p:spPr>
        <p:txBody>
          <a:bodyPr/>
          <a:lstStyle/>
          <a:p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Contents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ja-JP" dirty="0">
                <a:latin typeface="Arial" pitchFamily="34" charset="0"/>
                <a:cs typeface="Arial" pitchFamily="34" charset="0"/>
              </a:rPr>
              <a:t>1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ja-JP" dirty="0" smtClean="0">
                <a:latin typeface="Arial" pitchFamily="34" charset="0"/>
                <a:cs typeface="Arial" pitchFamily="34" charset="0"/>
              </a:rPr>
              <a:t>About Us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>
                <a:latin typeface="Arial" pitchFamily="34" charset="0"/>
                <a:cs typeface="Arial" pitchFamily="34" charset="0"/>
              </a:rPr>
              <a:t>2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Vision &amp; Values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>
                <a:latin typeface="Arial" pitchFamily="34" charset="0"/>
                <a:cs typeface="Arial" pitchFamily="34" charset="0"/>
              </a:rPr>
              <a:t>3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altLang="ja-JP" dirty="0" smtClean="0">
                <a:latin typeface="Arial" pitchFamily="34" charset="0"/>
                <a:cs typeface="Arial" pitchFamily="34" charset="0"/>
              </a:rPr>
              <a:t>Mission Statement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kumimoji="1" lang="en-US" altLang="ja-JP" dirty="0">
                <a:latin typeface="Arial" pitchFamily="34" charset="0"/>
                <a:cs typeface="Arial" pitchFamily="34" charset="0"/>
              </a:rPr>
              <a:t>4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Our Services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kumimoji="1" lang="en-US" altLang="ja-JP" dirty="0">
                <a:latin typeface="Arial" pitchFamily="34" charset="0"/>
                <a:cs typeface="Arial" pitchFamily="34" charset="0"/>
              </a:rPr>
              <a:t>5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altLang="ja-JP" dirty="0" smtClean="0">
                <a:latin typeface="Arial" pitchFamily="34" charset="0"/>
                <a:cs typeface="Arial" pitchFamily="34" charset="0"/>
              </a:rPr>
              <a:t>Our Projects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kumimoji="1" lang="en-US" altLang="ja-JP" dirty="0">
                <a:latin typeface="Arial" pitchFamily="34" charset="0"/>
                <a:cs typeface="Arial" pitchFamily="34" charset="0"/>
              </a:rPr>
              <a:t>6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kumimoji="1" lang="en-US" altLang="ja-JP" dirty="0">
                <a:latin typeface="Arial" pitchFamily="34" charset="0"/>
                <a:cs typeface="Arial" pitchFamily="34" charset="0"/>
              </a:rPr>
              <a:t>Contact us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520622" y="1526161"/>
            <a:ext cx="2954655" cy="840230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 lvl="0" algn="ctr" defTabSz="1371417">
              <a:lnSpc>
                <a:spcPct val="90000"/>
              </a:lnSpc>
              <a:spcBef>
                <a:spcPct val="0"/>
              </a:spcBef>
            </a:pPr>
            <a:r>
              <a:rPr kumimoji="1" lang="en-US" altLang="ja-JP" sz="5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Contents</a:t>
            </a:r>
            <a:endParaRPr kumimoji="1" lang="ja-JP" altLang="en-US" sz="5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6052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1217"/>
    </mc:Choice>
    <mc:Fallback>
      <p:transition advTm="1121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kumimoji="1" lang="en-ZA" altLang="ja-JP" dirty="0" smtClean="0"/>
              <a:t>1</a:t>
            </a:r>
            <a:endParaRPr kumimoji="1" lang="ja-JP" alt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1339818" y="7551174"/>
            <a:ext cx="5724525" cy="1054484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About us</a:t>
            </a:r>
            <a:endParaRPr kumimoji="1" lang="ja-JP" altLang="en-US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508925" y="7557846"/>
            <a:ext cx="10592301" cy="2169808"/>
          </a:xfrm>
        </p:spPr>
        <p:txBody>
          <a:bodyPr>
            <a:noAutofit/>
          </a:bodyPr>
          <a:lstStyle/>
          <a:p>
            <a:pPr algn="l"/>
            <a:r>
              <a:rPr lang="en-US" altLang="ja-JP" sz="2000" dirty="0" smtClean="0">
                <a:latin typeface="Calibri" pitchFamily="34" charset="0"/>
              </a:rPr>
              <a:t>4MPM Construction &amp; Project Management was formally formed in 2018 as an independent construction consulting company. The firm offers complete transparency and stakeholder control over a wide variety of construction projects. We offer over 12 years of construction, architecture and civil engineering experience offering our clients a unique “project  to contractor “ experience. </a:t>
            </a:r>
            <a:endParaRPr lang="en-US" altLang="ja-JP" sz="2000" dirty="0">
              <a:latin typeface="Calibri" pitchFamily="34" charset="0"/>
            </a:endParaRPr>
          </a:p>
        </p:txBody>
      </p:sp>
      <p:pic>
        <p:nvPicPr>
          <p:cNvPr id="11" name="Picture Placeholder 10" descr="Stock construction photo_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t="19291" b="192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752848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3469"/>
    </mc:Choice>
    <mc:Fallback>
      <p:transition advTm="346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kumimoji="1" lang="en-ZA" altLang="ja-JP" dirty="0" smtClean="0"/>
              <a:t>2</a:t>
            </a:r>
            <a:endParaRPr kumimoji="1" lang="ja-JP" alt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05089" y="171397"/>
            <a:ext cx="7740650" cy="1141412"/>
          </a:xfrm>
        </p:spPr>
        <p:txBody>
          <a:bodyPr/>
          <a:lstStyle/>
          <a:p>
            <a:r>
              <a:rPr lang="en-US" altLang="ja-JP" dirty="0" smtClean="0">
                <a:latin typeface="Arial" pitchFamily="34" charset="0"/>
                <a:cs typeface="Arial" pitchFamily="34" charset="0"/>
              </a:rPr>
              <a:t>Vision &amp; Values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105089" y="1595336"/>
            <a:ext cx="8190690" cy="5680988"/>
          </a:xfrm>
        </p:spPr>
        <p:txBody>
          <a:bodyPr>
            <a:noAutofit/>
          </a:bodyPr>
          <a:lstStyle/>
          <a:p>
            <a:r>
              <a:rPr lang="en-US" altLang="ja-JP" sz="2000" b="1" dirty="0" smtClean="0">
                <a:solidFill>
                  <a:schemeClr val="bg1"/>
                </a:solidFill>
                <a:latin typeface="Calibri" pitchFamily="34" charset="0"/>
              </a:rPr>
              <a:t>Vision </a:t>
            </a:r>
          </a:p>
          <a:p>
            <a:r>
              <a:rPr lang="en-US" altLang="ja-JP" sz="2000" dirty="0" smtClean="0">
                <a:solidFill>
                  <a:schemeClr val="bg1"/>
                </a:solidFill>
                <a:latin typeface="Calibri" pitchFamily="34" charset="0"/>
              </a:rPr>
              <a:t>“Vision 2030”is our vision to create an environment within the construction sector which will be based on integrity and good governance.  Empowerment of previously disadvantaged , trustworthy SMME’s  remains our ultimate priority.</a:t>
            </a:r>
          </a:p>
          <a:p>
            <a:endParaRPr lang="en-US" altLang="ja-JP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kumimoji="1" lang="en-US" altLang="ja-JP" sz="2000" b="1" dirty="0" smtClean="0">
                <a:solidFill>
                  <a:schemeClr val="bg1"/>
                </a:solidFill>
                <a:latin typeface="Calibri" pitchFamily="34" charset="0"/>
              </a:rPr>
              <a:t>Values</a:t>
            </a:r>
          </a:p>
          <a:p>
            <a:r>
              <a:rPr lang="en-US" altLang="ja-JP" sz="2000" b="1" dirty="0" smtClean="0">
                <a:solidFill>
                  <a:schemeClr val="bg1"/>
                </a:solidFill>
                <a:latin typeface="Calibri" pitchFamily="34" charset="0"/>
              </a:rPr>
              <a:t>Transparency</a:t>
            </a:r>
            <a:r>
              <a:rPr lang="en-US" altLang="ja-JP" sz="2000" dirty="0" smtClean="0">
                <a:solidFill>
                  <a:schemeClr val="bg1"/>
                </a:solidFill>
                <a:latin typeface="Calibri" pitchFamily="34" charset="0"/>
              </a:rPr>
              <a:t> : We practice open communication and visibility within every project to attain a result which will be in the best interest of our clients, stakeholders and contractors.</a:t>
            </a:r>
          </a:p>
          <a:p>
            <a:endParaRPr lang="en-US" altLang="ja-JP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altLang="ja-JP" sz="2000" b="1" dirty="0" smtClean="0">
                <a:solidFill>
                  <a:schemeClr val="bg1"/>
                </a:solidFill>
                <a:latin typeface="Calibri" pitchFamily="34" charset="0"/>
              </a:rPr>
              <a:t>Quality</a:t>
            </a:r>
            <a:r>
              <a:rPr lang="en-US" altLang="ja-JP" sz="2000" dirty="0" smtClean="0">
                <a:solidFill>
                  <a:schemeClr val="bg1"/>
                </a:solidFill>
                <a:latin typeface="Calibri" pitchFamily="34" charset="0"/>
              </a:rPr>
              <a:t>: Raising the bar of construction standards by implementing accountability  within our  team of subcontractors.</a:t>
            </a:r>
          </a:p>
          <a:p>
            <a:endParaRPr lang="en-US" altLang="ja-JP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altLang="ja-JP" sz="2000" b="1" dirty="0" smtClean="0">
                <a:solidFill>
                  <a:schemeClr val="bg1"/>
                </a:solidFill>
                <a:latin typeface="Calibri" pitchFamily="34" charset="0"/>
              </a:rPr>
              <a:t>Empowerment</a:t>
            </a:r>
            <a:r>
              <a:rPr lang="en-US" altLang="ja-JP" sz="2000" dirty="0" smtClean="0">
                <a:solidFill>
                  <a:schemeClr val="bg1"/>
                </a:solidFill>
                <a:latin typeface="Calibri" pitchFamily="34" charset="0"/>
              </a:rPr>
              <a:t>: Our main priority is the empowerment of SMME’s and assisting with growth in this sector. </a:t>
            </a:r>
          </a:p>
          <a:p>
            <a:endParaRPr lang="en-US" altLang="ja-JP" sz="1800" dirty="0" smtClean="0">
              <a:latin typeface="Calibri" pitchFamily="34" charset="0"/>
            </a:endParaRPr>
          </a:p>
          <a:p>
            <a:endParaRPr kumimoji="1" lang="en-US" altLang="ja-JP" sz="1800" dirty="0" smtClean="0">
              <a:latin typeface="Calibri" pitchFamily="34" charset="0"/>
            </a:endParaRPr>
          </a:p>
          <a:p>
            <a:endParaRPr kumimoji="1" lang="ja-JP" altLang="en-US" sz="1800" dirty="0">
              <a:latin typeface="Calibri" pitchFamily="34" charset="0"/>
            </a:endParaRPr>
          </a:p>
        </p:txBody>
      </p:sp>
      <p:pic>
        <p:nvPicPr>
          <p:cNvPr id="16" name="Picture Placeholder 15" descr="Gantt-Chart.jpe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l="14122" r="141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802430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5335"/>
    </mc:Choice>
    <mc:Fallback>
      <p:transition advTm="533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kumimoji="1" lang="en-ZA" altLang="ja-JP" dirty="0" smtClean="0"/>
              <a:t>3</a:t>
            </a:r>
            <a:endParaRPr kumimoji="1" lang="ja-JP" alt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Mission Statement</a:t>
            </a:r>
            <a:endParaRPr kumimoji="1" lang="ja-JP" alt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1403350" y="4061731"/>
            <a:ext cx="7221904" cy="2027784"/>
          </a:xfrm>
        </p:spPr>
        <p:txBody>
          <a:bodyPr>
            <a:normAutofit/>
          </a:bodyPr>
          <a:lstStyle/>
          <a:p>
            <a:pPr algn="l"/>
            <a:r>
              <a:rPr lang="en-ZA" sz="2400" b="1" dirty="0" smtClean="0">
                <a:solidFill>
                  <a:schemeClr val="bg1"/>
                </a:solidFill>
                <a:latin typeface="Calibri" pitchFamily="34" charset="0"/>
              </a:rPr>
              <a:t>To maintain the highest levels of professionalism, integrity, honesty and fairness in our relationships with our suppliers, subcontractors, professional associates and customers. </a:t>
            </a:r>
            <a:endParaRPr kumimoji="1" lang="en-US" altLang="ja-JP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7" name="Picture Placeholder 16" descr="4mpm logo-04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l="16947" r="17797"/>
          <a:stretch>
            <a:fillRect/>
          </a:stretch>
        </p:blipFill>
        <p:spPr>
          <a:xfrm>
            <a:off x="11031166" y="-1"/>
            <a:ext cx="6303523" cy="10285413"/>
          </a:xfrm>
        </p:spPr>
      </p:pic>
    </p:spTree>
    <p:extLst>
      <p:ext uri="{BB962C8B-B14F-4D97-AF65-F5344CB8AC3E}">
        <p14:creationId xmlns:p14="http://schemas.microsoft.com/office/powerpoint/2010/main" xmlns="" val="2773369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4959"/>
    </mc:Choice>
    <mc:Fallback>
      <p:transition advTm="495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metal-roofs_4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t="41211" b="15599"/>
          <a:stretch>
            <a:fillRect/>
          </a:stretch>
        </p:blipFill>
        <p:spPr>
          <a:xfrm>
            <a:off x="0" y="-19449"/>
            <a:ext cx="18288000" cy="488327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kumimoji="1" lang="en-ZA" altLang="ja-JP" dirty="0" smtClean="0"/>
              <a:t>4</a:t>
            </a:r>
            <a:endParaRPr kumimoji="1" lang="ja-JP" alt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1403350" y="7002680"/>
            <a:ext cx="4207741" cy="2244333"/>
          </a:xfrm>
        </p:spPr>
        <p:txBody>
          <a:bodyPr/>
          <a:lstStyle/>
          <a:p>
            <a:pPr algn="ctr"/>
            <a:r>
              <a:rPr lang="en-US" altLang="ja-JP" sz="1800" dirty="0" smtClean="0">
                <a:latin typeface="Calibri" pitchFamily="34" charset="0"/>
              </a:rPr>
              <a:t>Complete management of your project from inception to completion. We offer risk analysis, project planning and close out on a variety of projects. </a:t>
            </a:r>
            <a:endParaRPr lang="en-US" altLang="ja-JP" sz="1800" dirty="0">
              <a:latin typeface="Calibri" pitchFamily="34" charset="0"/>
            </a:endParaRPr>
          </a:p>
          <a:p>
            <a:endParaRPr kumimoji="1" lang="ja-JP" altLang="en-US" sz="1800" dirty="0">
              <a:latin typeface="Calibri" pitchFamily="34" charset="0"/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/>
          </p:nvPr>
        </p:nvSpPr>
        <p:spPr>
          <a:xfrm>
            <a:off x="1403350" y="6343444"/>
            <a:ext cx="4207741" cy="586241"/>
          </a:xfrm>
        </p:spPr>
        <p:txBody>
          <a:bodyPr/>
          <a:lstStyle/>
          <a:p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Project Management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7040129" y="7002680"/>
            <a:ext cx="4207741" cy="2244333"/>
          </a:xfrm>
        </p:spPr>
        <p:txBody>
          <a:bodyPr/>
          <a:lstStyle/>
          <a:p>
            <a:pPr algn="ctr"/>
            <a:r>
              <a:rPr lang="en-US" altLang="ja-JP" sz="1800" dirty="0" smtClean="0">
                <a:latin typeface="Calibri" pitchFamily="34" charset="0"/>
              </a:rPr>
              <a:t>On and off site consulting on larger projects, which include procurement  and monitoring of project management companies and specialist consultants. </a:t>
            </a:r>
            <a:endParaRPr lang="en-US" altLang="ja-JP" sz="1800" dirty="0">
              <a:latin typeface="Calibri" pitchFamily="34" charset="0"/>
            </a:endParaRPr>
          </a:p>
          <a:p>
            <a:endParaRPr kumimoji="1" lang="ja-JP" altLang="en-US" sz="1800" dirty="0">
              <a:latin typeface="Calibri" pitchFamily="34" charset="0"/>
            </a:endParaRP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7040129" y="6343444"/>
            <a:ext cx="4207741" cy="586241"/>
          </a:xfrm>
        </p:spPr>
        <p:txBody>
          <a:bodyPr/>
          <a:lstStyle/>
          <a:p>
            <a:r>
              <a:rPr lang="en-US" altLang="ja-JP" dirty="0" smtClean="0">
                <a:latin typeface="Arial" pitchFamily="34" charset="0"/>
                <a:cs typeface="Arial" pitchFamily="34" charset="0"/>
              </a:rPr>
              <a:t>Consulting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/>
          </p:nvPr>
        </p:nvSpPr>
        <p:spPr>
          <a:xfrm>
            <a:off x="12676909" y="7002680"/>
            <a:ext cx="4207741" cy="2244333"/>
          </a:xfrm>
        </p:spPr>
        <p:txBody>
          <a:bodyPr>
            <a:noAutofit/>
          </a:bodyPr>
          <a:lstStyle/>
          <a:p>
            <a:pPr algn="ctr"/>
            <a:r>
              <a:rPr lang="en-US" altLang="ja-JP" sz="1800" dirty="0" smtClean="0">
                <a:latin typeface="Calibri" pitchFamily="34" charset="0"/>
              </a:rPr>
              <a:t>Focusing on growth of SMME’s, we have offer long term property maintenance and  portfolio management</a:t>
            </a:r>
            <a:endParaRPr lang="en-US" altLang="ja-JP" sz="1800" dirty="0">
              <a:latin typeface="Calibri" pitchFamily="34" charset="0"/>
            </a:endParaRPr>
          </a:p>
          <a:p>
            <a:endParaRPr kumimoji="1" lang="ja-JP" altLang="en-US" sz="1800" dirty="0">
              <a:latin typeface="Calibri" pitchFamily="34" charset="0"/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8"/>
          </p:nvPr>
        </p:nvSpPr>
        <p:spPr>
          <a:xfrm>
            <a:off x="12676909" y="6343444"/>
            <a:ext cx="4207741" cy="586241"/>
          </a:xfrm>
        </p:spPr>
        <p:txBody>
          <a:bodyPr/>
          <a:lstStyle/>
          <a:p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Construction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1884734" y="4893476"/>
            <a:ext cx="14401800" cy="1357396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Our services</a:t>
            </a:r>
            <a:endParaRPr kumimoji="1" lang="ja-JP" alt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2427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6411"/>
    </mc:Choice>
    <mc:Fallback>
      <p:transition advTm="641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Our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projects</a:t>
            </a:r>
            <a:endParaRPr kumimoji="1" lang="ja-JP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kumimoji="1" lang="en-ZA" altLang="ja-JP" dirty="0" smtClean="0"/>
              <a:t>5</a:t>
            </a:r>
            <a:endParaRPr kumimoji="1" lang="ja-JP" altLang="en-US" dirty="0"/>
          </a:p>
        </p:txBody>
      </p:sp>
      <p:pic>
        <p:nvPicPr>
          <p:cNvPr id="11" name="Picture Placeholder 10" descr="IMG_3119.JP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/>
          <a:srcRect/>
          <a:stretch>
            <a:fillRect/>
          </a:stretch>
        </p:blipFill>
        <p:spPr/>
      </p:pic>
      <p:pic>
        <p:nvPicPr>
          <p:cNvPr id="15" name="Picture Placeholder 14" descr="IMG_9241.jpe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/>
          <a:srcRect l="1220" r="4279"/>
          <a:stretch>
            <a:fillRect/>
          </a:stretch>
        </p:blipFill>
        <p:spPr>
          <a:xfrm>
            <a:off x="12996153" y="2775858"/>
            <a:ext cx="3501957" cy="2780880"/>
          </a:xfrm>
        </p:spPr>
      </p:pic>
      <p:pic>
        <p:nvPicPr>
          <p:cNvPr id="14" name="Picture Placeholder 13" descr="IMG_9881.jpeg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/>
          <a:srcRect l="1" r="27495"/>
          <a:stretch>
            <a:fillRect/>
          </a:stretch>
        </p:blipFill>
        <p:spPr>
          <a:xfrm>
            <a:off x="13015607" y="5517828"/>
            <a:ext cx="3210128" cy="3320630"/>
          </a:xfrm>
        </p:spPr>
      </p:pic>
      <p:pic>
        <p:nvPicPr>
          <p:cNvPr id="16" name="Picture Placeholder 15" descr="IMG_2542.JPG"/>
          <p:cNvPicPr>
            <a:picLocks noGrp="1" noChangeAspect="1"/>
          </p:cNvPicPr>
          <p:nvPr>
            <p:ph type="pic" sz="quarter" idx="18"/>
          </p:nvPr>
        </p:nvPicPr>
        <p:blipFill>
          <a:blip r:embed="rId5" cstate="print"/>
          <a:srcRect l="2738" r="187" b="612"/>
          <a:stretch>
            <a:fillRect/>
          </a:stretch>
        </p:blipFill>
        <p:spPr>
          <a:xfrm>
            <a:off x="10038947" y="5543569"/>
            <a:ext cx="2996119" cy="2763852"/>
          </a:xfrm>
        </p:spPr>
      </p:pic>
    </p:spTree>
    <p:extLst>
      <p:ext uri="{BB962C8B-B14F-4D97-AF65-F5344CB8AC3E}">
        <p14:creationId xmlns:p14="http://schemas.microsoft.com/office/powerpoint/2010/main" xmlns="" val="3949709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5581"/>
    </mc:Choice>
    <mc:Fallback>
      <p:transition advTm="558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ZA" altLang="ja-JP" dirty="0" smtClean="0"/>
              <a:t>6</a:t>
            </a:r>
            <a:endParaRPr lang="ja-JP" altLang="en-US" dirty="0"/>
          </a:p>
        </p:txBody>
      </p:sp>
      <p:sp>
        <p:nvSpPr>
          <p:cNvPr id="74" name="Text Placeholder 7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ZA" dirty="0" smtClean="0">
                <a:latin typeface="Arial" pitchFamily="34" charset="0"/>
                <a:cs typeface="Arial" pitchFamily="34" charset="0"/>
              </a:rPr>
              <a:t>Client</a:t>
            </a:r>
            <a:endParaRPr lang="en-Z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 Placeholder 7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ZA" dirty="0" smtClean="0">
                <a:latin typeface="Arial" pitchFamily="34" charset="0"/>
                <a:cs typeface="Arial" pitchFamily="34" charset="0"/>
              </a:rPr>
              <a:t>Capacity</a:t>
            </a:r>
            <a:endParaRPr lang="en-Z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 Placeholder 7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ZA" dirty="0" smtClean="0">
                <a:latin typeface="Arial" pitchFamily="34" charset="0"/>
                <a:cs typeface="Arial" pitchFamily="34" charset="0"/>
              </a:rPr>
              <a:t>Project Value</a:t>
            </a:r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en-ZA" sz="1800" dirty="0" err="1" smtClean="0">
                <a:latin typeface="Calibri" pitchFamily="34" charset="0"/>
              </a:rPr>
              <a:t>Hamdani</a:t>
            </a:r>
            <a:r>
              <a:rPr lang="en-ZA" sz="1800" dirty="0" smtClean="0">
                <a:latin typeface="Calibri" pitchFamily="34" charset="0"/>
              </a:rPr>
              <a:t> Investments</a:t>
            </a:r>
            <a:endParaRPr lang="en-ZA" sz="1800" dirty="0">
              <a:latin typeface="Calibri" pitchFamily="34" charset="0"/>
            </a:endParaRPr>
          </a:p>
        </p:txBody>
      </p:sp>
      <p:sp>
        <p:nvSpPr>
          <p:cNvPr id="78" name="Text Placeholder 77"/>
          <p:cNvSpPr>
            <a:spLocks noGrp="1"/>
          </p:cNvSpPr>
          <p:nvPr>
            <p:ph type="body" sz="quarter" idx="26"/>
          </p:nvPr>
        </p:nvSpPr>
        <p:spPr/>
        <p:txBody>
          <a:bodyPr>
            <a:normAutofit/>
          </a:bodyPr>
          <a:lstStyle/>
          <a:p>
            <a:r>
              <a:rPr lang="en-ZA" sz="1800" dirty="0" err="1" smtClean="0">
                <a:latin typeface="Calibri" pitchFamily="34" charset="0"/>
              </a:rPr>
              <a:t>Bhamjee</a:t>
            </a:r>
            <a:r>
              <a:rPr lang="en-ZA" sz="1800" dirty="0" smtClean="0">
                <a:latin typeface="Calibri" pitchFamily="34" charset="0"/>
              </a:rPr>
              <a:t> Residence</a:t>
            </a:r>
            <a:endParaRPr lang="en-ZA" sz="1800" dirty="0">
              <a:latin typeface="Calibri" pitchFamily="34" charset="0"/>
            </a:endParaRPr>
          </a:p>
        </p:txBody>
      </p:sp>
      <p:sp>
        <p:nvSpPr>
          <p:cNvPr id="79" name="Text Placeholder 78"/>
          <p:cNvSpPr>
            <a:spLocks noGrp="1"/>
          </p:cNvSpPr>
          <p:nvPr>
            <p:ph type="body" sz="quarter" idx="27"/>
          </p:nvPr>
        </p:nvSpPr>
        <p:spPr/>
        <p:txBody>
          <a:bodyPr>
            <a:normAutofit/>
          </a:bodyPr>
          <a:lstStyle/>
          <a:p>
            <a:r>
              <a:rPr lang="en-ZA" sz="1800" dirty="0" err="1" smtClean="0">
                <a:latin typeface="Calibri" pitchFamily="34" charset="0"/>
              </a:rPr>
              <a:t>Pathan</a:t>
            </a:r>
            <a:r>
              <a:rPr lang="en-ZA" sz="1800" dirty="0" smtClean="0">
                <a:latin typeface="Calibri" pitchFamily="34" charset="0"/>
              </a:rPr>
              <a:t> Residence</a:t>
            </a:r>
            <a:endParaRPr lang="en-ZA" sz="1800" dirty="0">
              <a:latin typeface="Calibri" pitchFamily="34" charset="0"/>
            </a:endParaRPr>
          </a:p>
        </p:txBody>
      </p:sp>
      <p:sp>
        <p:nvSpPr>
          <p:cNvPr id="80" name="Text Placeholder 79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ZA" sz="1800" dirty="0" smtClean="0">
                <a:latin typeface="Calibri" pitchFamily="34" charset="0"/>
              </a:rPr>
              <a:t>MAP Developments</a:t>
            </a:r>
            <a:endParaRPr lang="en-ZA" sz="1800" dirty="0">
              <a:latin typeface="Calibri" pitchFamily="34" charset="0"/>
            </a:endParaRPr>
          </a:p>
        </p:txBody>
      </p:sp>
      <p:sp>
        <p:nvSpPr>
          <p:cNvPr id="81" name="Text Placeholder 80"/>
          <p:cNvSpPr>
            <a:spLocks noGrp="1"/>
          </p:cNvSpPr>
          <p:nvPr>
            <p:ph type="body" sz="quarter" idx="29"/>
          </p:nvPr>
        </p:nvSpPr>
        <p:spPr/>
        <p:txBody>
          <a:bodyPr>
            <a:normAutofit/>
          </a:bodyPr>
          <a:lstStyle/>
          <a:p>
            <a:r>
              <a:rPr lang="en-ZA" sz="1800" dirty="0" err="1" smtClean="0">
                <a:latin typeface="Calibri" pitchFamily="34" charset="0"/>
              </a:rPr>
              <a:t>Masingita</a:t>
            </a:r>
            <a:r>
              <a:rPr lang="en-ZA" sz="1800" dirty="0" smtClean="0">
                <a:latin typeface="Calibri" pitchFamily="34" charset="0"/>
              </a:rPr>
              <a:t> Group</a:t>
            </a:r>
            <a:endParaRPr lang="en-ZA" sz="1800" dirty="0">
              <a:latin typeface="Calibri" pitchFamily="34" charset="0"/>
            </a:endParaRPr>
          </a:p>
        </p:txBody>
      </p:sp>
      <p:sp>
        <p:nvSpPr>
          <p:cNvPr id="82" name="Text Placeholder 81"/>
          <p:cNvSpPr>
            <a:spLocks noGrp="1"/>
          </p:cNvSpPr>
          <p:nvPr>
            <p:ph type="body" sz="quarter" idx="30"/>
          </p:nvPr>
        </p:nvSpPr>
        <p:spPr/>
        <p:txBody>
          <a:bodyPr>
            <a:normAutofit/>
          </a:bodyPr>
          <a:lstStyle/>
          <a:p>
            <a:r>
              <a:rPr lang="en-ZA" sz="1800" dirty="0" smtClean="0">
                <a:latin typeface="Calibri" pitchFamily="34" charset="0"/>
              </a:rPr>
              <a:t>Principle Agent</a:t>
            </a:r>
            <a:endParaRPr lang="en-ZA" sz="1800" dirty="0">
              <a:latin typeface="Calibri" pitchFamily="34" charset="0"/>
            </a:endParaRPr>
          </a:p>
        </p:txBody>
      </p:sp>
      <p:sp>
        <p:nvSpPr>
          <p:cNvPr id="83" name="Text Placeholder 82"/>
          <p:cNvSpPr>
            <a:spLocks noGrp="1"/>
          </p:cNvSpPr>
          <p:nvPr>
            <p:ph type="body" sz="quarter" idx="31"/>
          </p:nvPr>
        </p:nvSpPr>
        <p:spPr/>
        <p:txBody>
          <a:bodyPr>
            <a:normAutofit/>
          </a:bodyPr>
          <a:lstStyle/>
          <a:p>
            <a:r>
              <a:rPr lang="en-ZA" sz="1800" dirty="0" smtClean="0">
                <a:latin typeface="Calibri" pitchFamily="34" charset="0"/>
              </a:rPr>
              <a:t>Principle Agent</a:t>
            </a:r>
            <a:endParaRPr lang="en-ZA" sz="1800" dirty="0">
              <a:latin typeface="Calibri" pitchFamily="34" charset="0"/>
            </a:endParaRPr>
          </a:p>
        </p:txBody>
      </p:sp>
      <p:sp>
        <p:nvSpPr>
          <p:cNvPr id="84" name="Text Placeholder 83"/>
          <p:cNvSpPr>
            <a:spLocks noGrp="1"/>
          </p:cNvSpPr>
          <p:nvPr>
            <p:ph type="body" sz="quarter" idx="32"/>
          </p:nvPr>
        </p:nvSpPr>
        <p:spPr/>
        <p:txBody>
          <a:bodyPr>
            <a:normAutofit/>
          </a:bodyPr>
          <a:lstStyle/>
          <a:p>
            <a:r>
              <a:rPr lang="en-ZA" sz="1800" dirty="0" smtClean="0">
                <a:latin typeface="Calibri" pitchFamily="34" charset="0"/>
              </a:rPr>
              <a:t>Principle Agent</a:t>
            </a:r>
            <a:endParaRPr lang="en-ZA" sz="1800" dirty="0">
              <a:latin typeface="Calibri" pitchFamily="34" charset="0"/>
            </a:endParaRPr>
          </a:p>
        </p:txBody>
      </p:sp>
      <p:sp>
        <p:nvSpPr>
          <p:cNvPr id="85" name="Text Placeholder 84"/>
          <p:cNvSpPr>
            <a:spLocks noGrp="1"/>
          </p:cNvSpPr>
          <p:nvPr>
            <p:ph type="body" sz="quarter" idx="33"/>
          </p:nvPr>
        </p:nvSpPr>
        <p:spPr/>
        <p:txBody>
          <a:bodyPr>
            <a:normAutofit/>
          </a:bodyPr>
          <a:lstStyle/>
          <a:p>
            <a:r>
              <a:rPr lang="en-ZA" sz="1800" dirty="0" smtClean="0">
                <a:latin typeface="Calibri" pitchFamily="34" charset="0"/>
              </a:rPr>
              <a:t>Consultant</a:t>
            </a:r>
            <a:endParaRPr lang="en-ZA" sz="1800" dirty="0">
              <a:latin typeface="Calibri" pitchFamily="34" charset="0"/>
            </a:endParaRPr>
          </a:p>
        </p:txBody>
      </p:sp>
      <p:sp>
        <p:nvSpPr>
          <p:cNvPr id="86" name="Text Placeholder 85"/>
          <p:cNvSpPr>
            <a:spLocks noGrp="1"/>
          </p:cNvSpPr>
          <p:nvPr>
            <p:ph type="body" sz="quarter" idx="34"/>
          </p:nvPr>
        </p:nvSpPr>
        <p:spPr/>
        <p:txBody>
          <a:bodyPr>
            <a:normAutofit/>
          </a:bodyPr>
          <a:lstStyle/>
          <a:p>
            <a:r>
              <a:rPr lang="en-ZA" sz="1800" dirty="0" smtClean="0">
                <a:latin typeface="Calibri" pitchFamily="34" charset="0"/>
              </a:rPr>
              <a:t>Consultant</a:t>
            </a:r>
            <a:endParaRPr lang="en-ZA" sz="1800" dirty="0">
              <a:latin typeface="Calibri" pitchFamily="34" charset="0"/>
            </a:endParaRPr>
          </a:p>
        </p:txBody>
      </p:sp>
      <p:sp>
        <p:nvSpPr>
          <p:cNvPr id="87" name="Text Placeholder 86"/>
          <p:cNvSpPr>
            <a:spLocks noGrp="1"/>
          </p:cNvSpPr>
          <p:nvPr>
            <p:ph type="body" sz="quarter" idx="35"/>
          </p:nvPr>
        </p:nvSpPr>
        <p:spPr/>
        <p:txBody>
          <a:bodyPr>
            <a:normAutofit/>
          </a:bodyPr>
          <a:lstStyle/>
          <a:p>
            <a:r>
              <a:rPr lang="en-ZA" sz="1800" dirty="0" smtClean="0">
                <a:latin typeface="Calibri" pitchFamily="34" charset="0"/>
              </a:rPr>
              <a:t>R15 000 000-00</a:t>
            </a:r>
            <a:endParaRPr lang="en-ZA" sz="1800" dirty="0">
              <a:latin typeface="Calibri" pitchFamily="34" charset="0"/>
            </a:endParaRPr>
          </a:p>
        </p:txBody>
      </p:sp>
      <p:sp>
        <p:nvSpPr>
          <p:cNvPr id="88" name="Text Placeholder 87"/>
          <p:cNvSpPr>
            <a:spLocks noGrp="1"/>
          </p:cNvSpPr>
          <p:nvPr>
            <p:ph type="body" sz="quarter" idx="36"/>
          </p:nvPr>
        </p:nvSpPr>
        <p:spPr/>
        <p:txBody>
          <a:bodyPr>
            <a:normAutofit/>
          </a:bodyPr>
          <a:lstStyle/>
          <a:p>
            <a:r>
              <a:rPr lang="en-ZA" sz="1800" dirty="0" smtClean="0">
                <a:latin typeface="Calibri" pitchFamily="34" charset="0"/>
              </a:rPr>
              <a:t>R7 500 000-00</a:t>
            </a:r>
            <a:endParaRPr lang="en-ZA" sz="1800" dirty="0">
              <a:latin typeface="Calibri" pitchFamily="34" charset="0"/>
            </a:endParaRPr>
          </a:p>
        </p:txBody>
      </p:sp>
      <p:sp>
        <p:nvSpPr>
          <p:cNvPr id="89" name="Text Placeholder 88"/>
          <p:cNvSpPr>
            <a:spLocks noGrp="1"/>
          </p:cNvSpPr>
          <p:nvPr>
            <p:ph type="body" sz="quarter" idx="37"/>
          </p:nvPr>
        </p:nvSpPr>
        <p:spPr/>
        <p:txBody>
          <a:bodyPr>
            <a:normAutofit/>
          </a:bodyPr>
          <a:lstStyle/>
          <a:p>
            <a:r>
              <a:rPr lang="en-ZA" sz="1800" dirty="0" smtClean="0">
                <a:latin typeface="Calibri" pitchFamily="34" charset="0"/>
              </a:rPr>
              <a:t>R4 000 000-00</a:t>
            </a:r>
            <a:endParaRPr lang="en-ZA" sz="1800" dirty="0">
              <a:latin typeface="Calibri" pitchFamily="34" charset="0"/>
            </a:endParaRPr>
          </a:p>
        </p:txBody>
      </p:sp>
      <p:sp>
        <p:nvSpPr>
          <p:cNvPr id="90" name="Text Placeholder 89"/>
          <p:cNvSpPr>
            <a:spLocks noGrp="1"/>
          </p:cNvSpPr>
          <p:nvPr>
            <p:ph type="body" sz="quarter" idx="38"/>
          </p:nvPr>
        </p:nvSpPr>
        <p:spPr/>
        <p:txBody>
          <a:bodyPr>
            <a:normAutofit/>
          </a:bodyPr>
          <a:lstStyle/>
          <a:p>
            <a:r>
              <a:rPr lang="en-ZA" sz="1800" dirty="0" smtClean="0">
                <a:latin typeface="Calibri" pitchFamily="34" charset="0"/>
              </a:rPr>
              <a:t>R5 400 000-00</a:t>
            </a:r>
            <a:endParaRPr lang="en-ZA" sz="1800" dirty="0">
              <a:latin typeface="Calibri" pitchFamily="34" charset="0"/>
            </a:endParaRPr>
          </a:p>
        </p:txBody>
      </p:sp>
      <p:sp>
        <p:nvSpPr>
          <p:cNvPr id="91" name="Text Placeholder 90"/>
          <p:cNvSpPr>
            <a:spLocks noGrp="1"/>
          </p:cNvSpPr>
          <p:nvPr>
            <p:ph type="body" sz="quarter" idx="39"/>
          </p:nvPr>
        </p:nvSpPr>
        <p:spPr/>
        <p:txBody>
          <a:bodyPr>
            <a:normAutofit/>
          </a:bodyPr>
          <a:lstStyle/>
          <a:p>
            <a:r>
              <a:rPr lang="en-ZA" sz="1800" dirty="0" smtClean="0">
                <a:latin typeface="Calibri" pitchFamily="34" charset="0"/>
              </a:rPr>
              <a:t>R27 000 000-00</a:t>
            </a:r>
            <a:endParaRPr lang="en-ZA" sz="1800" dirty="0">
              <a:latin typeface="Calibri" pitchFamily="34" charset="0"/>
            </a:endParaRPr>
          </a:p>
        </p:txBody>
      </p:sp>
      <p:sp>
        <p:nvSpPr>
          <p:cNvPr id="72" name="Title 7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latin typeface="Arial" pitchFamily="34" charset="0"/>
                <a:cs typeface="Arial" pitchFamily="34" charset="0"/>
              </a:rPr>
              <a:t>Our Projects</a:t>
            </a:r>
            <a:endParaRPr lang="en-Z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 Placeholder 7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ZA" sz="2400" dirty="0" smtClean="0">
                <a:latin typeface="Calibri" pitchFamily="34" charset="0"/>
              </a:rPr>
              <a:t>Recently  Completed Projects</a:t>
            </a:r>
            <a:endParaRPr lang="en-ZA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73549" y="3270249"/>
            <a:ext cx="12891851" cy="3744913"/>
          </a:xfrm>
        </p:spPr>
        <p:txBody>
          <a:bodyPr/>
          <a:lstStyle/>
          <a:p>
            <a:r>
              <a:rPr lang="en-ZA" dirty="0" smtClean="0">
                <a:latin typeface="Arial" pitchFamily="34" charset="0"/>
                <a:cs typeface="Arial" pitchFamily="34" charset="0"/>
              </a:rPr>
              <a:t>"Anyone can hold the helm when the sea is calm."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8519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3877"/>
    </mc:Choice>
    <mc:Fallback>
      <p:transition advTm="3877"/>
    </mc:Fallback>
  </mc:AlternateContent>
</p:sld>
</file>

<file path=ppt/theme/theme1.xml><?xml version="1.0" encoding="utf-8"?>
<a:theme xmlns:a="http://schemas.openxmlformats.org/drawingml/2006/main" name="Contents">
  <a:themeElements>
    <a:clrScheme name="Custom 1">
      <a:dk1>
        <a:sysClr val="windowText" lastClr="000000"/>
      </a:dk1>
      <a:lt1>
        <a:sysClr val="window" lastClr="FFFFFF"/>
      </a:lt1>
      <a:dk2>
        <a:srgbClr val="69676D"/>
      </a:dk2>
      <a:lt2>
        <a:srgbClr val="006387"/>
      </a:lt2>
      <a:accent1>
        <a:srgbClr val="002060"/>
      </a:accent1>
      <a:accent2>
        <a:srgbClr val="006387"/>
      </a:accent2>
      <a:accent3>
        <a:srgbClr val="006387"/>
      </a:accent3>
      <a:accent4>
        <a:srgbClr val="006387"/>
      </a:accent4>
      <a:accent5>
        <a:srgbClr val="006387"/>
      </a:accent5>
      <a:accent6>
        <a:srgbClr val="006387"/>
      </a:accent6>
      <a:hlink>
        <a:srgbClr val="006387"/>
      </a:hlink>
      <a:folHlink>
        <a:srgbClr val="006387"/>
      </a:folHlink>
    </a:clrScheme>
    <a:fontScheme name="Polaris">
      <a:majorFont>
        <a:latin typeface="Coo Hew"/>
        <a:ea typeface="Spica Neue Bold"/>
        <a:cs typeface=""/>
      </a:majorFont>
      <a:minorFont>
        <a:latin typeface="Gidole"/>
        <a:ea typeface="Spica Neue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>
            <a:lumMod val="60000"/>
            <a:lumOff val="40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5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 Footer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Polaris">
      <a:majorFont>
        <a:latin typeface="Coo Hew"/>
        <a:ea typeface="Spica Neue Bold"/>
        <a:cs typeface=""/>
      </a:majorFont>
      <a:minorFont>
        <a:latin typeface="Gidole"/>
        <a:ea typeface="Spica Neue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7265</TotalTime>
  <Words>364</Words>
  <Application>Microsoft Office PowerPoint</Application>
  <PresentationFormat>Custom</PresentationFormat>
  <Paragraphs>71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Contents</vt:lpstr>
      <vt:lpstr>No Footer</vt:lpstr>
      <vt:lpstr>Slide 1</vt:lpstr>
      <vt:lpstr>Contents</vt:lpstr>
      <vt:lpstr>About us</vt:lpstr>
      <vt:lpstr>Vision &amp; Values</vt:lpstr>
      <vt:lpstr>Mission Statement</vt:lpstr>
      <vt:lpstr>Our services</vt:lpstr>
      <vt:lpstr>Our projects</vt:lpstr>
      <vt:lpstr>Our Projects</vt:lpstr>
      <vt:lpstr>"Anyone can hold the helm when the sea is calm."</vt:lpstr>
      <vt:lpstr>Contact 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Polaris</dc:title>
  <dc:creator>Jun Akizaki</dc:creator>
  <cp:lastModifiedBy>Memi</cp:lastModifiedBy>
  <cp:revision>299</cp:revision>
  <dcterms:created xsi:type="dcterms:W3CDTF">2016-10-08T14:15:50Z</dcterms:created>
  <dcterms:modified xsi:type="dcterms:W3CDTF">2020-03-02T09:16:47Z</dcterms:modified>
</cp:coreProperties>
</file>